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3884-9BAD-4D0C-BFB9-24DD45C60C1F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FEA9D-F332-4CE4-B285-E65F4933264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2989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712" y="2319016"/>
            <a:ext cx="8160907" cy="1470025"/>
          </a:xfrm>
        </p:spPr>
        <p:txBody>
          <a:bodyPr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712" y="4293096"/>
            <a:ext cx="8160907" cy="10576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16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71531" y="2636912"/>
            <a:ext cx="8160907" cy="105767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1343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712" y="2319016"/>
            <a:ext cx="8160907" cy="1470025"/>
          </a:xfrm>
        </p:spPr>
        <p:txBody>
          <a:bodyPr>
            <a:normAutofit/>
          </a:bodyPr>
          <a:lstStyle>
            <a:lvl1pPr algn="l">
              <a:defRPr sz="4500">
                <a:solidFill>
                  <a:srgbClr val="31323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712" y="4293096"/>
            <a:ext cx="8160907" cy="10576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747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9790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is-I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330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>
                <a:solidFill>
                  <a:srgbClr val="5F5F5F"/>
                </a:solidFill>
              </a:rPr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928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685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6" name="Text Placeholder 7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726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89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7" name="Content Placeholder 1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762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41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485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267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1" y="1600200"/>
            <a:ext cx="5027084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7484" y="1600200"/>
            <a:ext cx="5029200" cy="4494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/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is-I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101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2"/>
          </p:nvPr>
        </p:nvSpPr>
        <p:spPr>
          <a:xfrm>
            <a:off x="4559829" y="6309321"/>
            <a:ext cx="144016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Bembo Std"/>
              </a:defRPr>
            </a:lvl1pPr>
          </a:lstStyle>
          <a:p>
            <a:fld id="{B90EAC53-A4EA-42EC-A7C8-8CE5E3127C6D}" type="datetimeFigureOut">
              <a:rPr lang="is-IS" smtClean="0"/>
              <a:t>27.9.2016</a:t>
            </a:fld>
            <a:endParaRPr lang="is-I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6192011" y="6309321"/>
            <a:ext cx="5088565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Bembo Std"/>
              </a:defRPr>
            </a:lvl1pPr>
          </a:lstStyle>
          <a:p>
            <a:endParaRPr lang="is-I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45045" y="6309321"/>
            <a:ext cx="52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10C-4C60-4DF9-A00B-8DF95C93B58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795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400" b="1" i="0" kern="1200" cap="all">
          <a:solidFill>
            <a:srgbClr val="881423"/>
          </a:solidFill>
          <a:latin typeface="Brandon Grotesque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313231"/>
          </a:solidFill>
          <a:latin typeface="Bembo St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rgbClr val="474746"/>
          </a:solidFill>
          <a:latin typeface="Bembo St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5A5A59"/>
          </a:solidFill>
          <a:latin typeface="Bembo St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6D6E6D"/>
          </a:solidFill>
          <a:latin typeface="Bembo St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6D6E6D"/>
          </a:solidFill>
          <a:latin typeface="Bembo St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s-IS" sz="3600" cap="none" dirty="0" err="1"/>
              <a:t>Olika</a:t>
            </a:r>
            <a:r>
              <a:rPr lang="is-IS" sz="3600" cap="none" dirty="0"/>
              <a:t> </a:t>
            </a:r>
            <a:r>
              <a:rPr lang="is-IS" sz="3600" cap="none" dirty="0" err="1"/>
              <a:t>tolkningar</a:t>
            </a:r>
            <a:r>
              <a:rPr lang="is-IS" sz="3600" cap="none" dirty="0"/>
              <a:t> </a:t>
            </a:r>
            <a:r>
              <a:rPr lang="is-IS" sz="3600" cap="none" dirty="0" err="1"/>
              <a:t>av</a:t>
            </a:r>
            <a:r>
              <a:rPr lang="is-IS" sz="3600" cap="none" dirty="0"/>
              <a:t> lagar </a:t>
            </a:r>
            <a:r>
              <a:rPr lang="is-IS" sz="3600" cap="none" dirty="0" err="1"/>
              <a:t>om</a:t>
            </a:r>
            <a:r>
              <a:rPr lang="is-IS" sz="3600" cap="none" dirty="0"/>
              <a:t> arkivering </a:t>
            </a:r>
            <a:r>
              <a:rPr lang="is-IS" sz="3600" cap="none" dirty="0" err="1"/>
              <a:t>och</a:t>
            </a:r>
            <a:r>
              <a:rPr lang="is-IS" sz="3600" cap="none" dirty="0"/>
              <a:t> </a:t>
            </a:r>
            <a:r>
              <a:rPr lang="is-IS" sz="3600" cap="none" dirty="0" err="1"/>
              <a:t>radering</a:t>
            </a:r>
            <a:r>
              <a:rPr lang="is-IS" sz="3600" cap="none" dirty="0"/>
              <a:t> </a:t>
            </a:r>
            <a:r>
              <a:rPr lang="is-IS" sz="3600" cap="none" dirty="0" err="1"/>
              <a:t>av</a:t>
            </a:r>
            <a:r>
              <a:rPr lang="is-IS" sz="3600" cap="none" dirty="0"/>
              <a:t> </a:t>
            </a:r>
            <a:r>
              <a:rPr lang="is-IS" sz="3600" cap="none" dirty="0" err="1"/>
              <a:t>e-post</a:t>
            </a:r>
            <a:r>
              <a:rPr lang="is-IS" sz="3600" cap="none" dirty="0"/>
              <a:t> </a:t>
            </a:r>
            <a:br>
              <a:rPr lang="is-IS" sz="3600" cap="none" dirty="0"/>
            </a:br>
            <a:r>
              <a:rPr lang="is-IS" sz="2800" cap="none" dirty="0"/>
              <a:t>Konflikt mellan </a:t>
            </a:r>
            <a:r>
              <a:rPr lang="is-IS" sz="2800" cap="none" dirty="0" err="1"/>
              <a:t>Islands</a:t>
            </a:r>
            <a:r>
              <a:rPr lang="is-IS" sz="2800" cap="none" dirty="0"/>
              <a:t> </a:t>
            </a:r>
            <a:r>
              <a:rPr lang="is-IS" sz="2800" cap="none" dirty="0" err="1"/>
              <a:t>Nationalarkiv</a:t>
            </a:r>
            <a:r>
              <a:rPr lang="is-IS" sz="2800" cap="none" dirty="0"/>
              <a:t> </a:t>
            </a:r>
            <a:r>
              <a:rPr lang="is-IS" sz="2800" cap="none" dirty="0" err="1"/>
              <a:t>och</a:t>
            </a:r>
            <a:r>
              <a:rPr lang="is-IS" sz="2800" cap="none" dirty="0"/>
              <a:t> </a:t>
            </a:r>
            <a:r>
              <a:rPr lang="is-IS" sz="2800" cap="none" dirty="0" err="1" smtClean="0"/>
              <a:t>Regeringskansliet</a:t>
            </a:r>
            <a:endParaRPr lang="is-IS" sz="2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Njörður Sigurðsson, </a:t>
            </a:r>
          </a:p>
          <a:p>
            <a:r>
              <a:rPr lang="sv-SE" dirty="0" smtClean="0"/>
              <a:t>avdelningschef </a:t>
            </a:r>
            <a:r>
              <a:rPr lang="sv-SE" dirty="0"/>
              <a:t>för tillsyn och rådgivning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998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Tack</a:t>
            </a:r>
            <a:r>
              <a:rPr lang="is-IS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339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Bakgrund</a:t>
            </a:r>
            <a:endParaRPr lang="is-I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Konflikt </a:t>
            </a:r>
            <a:r>
              <a:rPr lang="is-IS" dirty="0"/>
              <a:t>mellan </a:t>
            </a:r>
            <a:r>
              <a:rPr lang="is-IS" dirty="0" err="1"/>
              <a:t>Islands</a:t>
            </a:r>
            <a:r>
              <a:rPr lang="is-IS" dirty="0"/>
              <a:t> </a:t>
            </a:r>
            <a:r>
              <a:rPr lang="is-IS" dirty="0" err="1"/>
              <a:t>Nationalarkiv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</a:t>
            </a:r>
            <a:r>
              <a:rPr lang="is-IS" dirty="0" err="1"/>
              <a:t>Islands</a:t>
            </a:r>
            <a:r>
              <a:rPr lang="is-IS" dirty="0"/>
              <a:t> </a:t>
            </a:r>
            <a:r>
              <a:rPr lang="is-IS" dirty="0" err="1" smtClean="0"/>
              <a:t>regeringskansli</a:t>
            </a:r>
            <a:endParaRPr lang="is-IS" dirty="0" smtClean="0"/>
          </a:p>
          <a:p>
            <a:pPr lvl="1"/>
            <a:r>
              <a:rPr lang="is-IS" dirty="0" err="1" smtClean="0"/>
              <a:t>Olika</a:t>
            </a:r>
            <a:r>
              <a:rPr lang="is-IS" dirty="0" smtClean="0"/>
              <a:t> </a:t>
            </a:r>
            <a:r>
              <a:rPr lang="is-IS" dirty="0" err="1"/>
              <a:t>tolkningar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lagstiftningen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sz="1400" dirty="0"/>
              <a:t> </a:t>
            </a:r>
            <a:r>
              <a:rPr lang="is-IS" dirty="0" err="1" smtClean="0"/>
              <a:t>arkiv</a:t>
            </a:r>
            <a:r>
              <a:rPr lang="is-IS" sz="1800" dirty="0" smtClean="0"/>
              <a:t> </a:t>
            </a:r>
            <a:endParaRPr lang="is-IS" sz="1800" dirty="0"/>
          </a:p>
          <a:p>
            <a:r>
              <a:rPr lang="is-IS" dirty="0" smtClean="0"/>
              <a:t>I </a:t>
            </a:r>
            <a:r>
              <a:rPr lang="is-IS" dirty="0" err="1"/>
              <a:t>oktober</a:t>
            </a:r>
            <a:r>
              <a:rPr lang="is-IS" dirty="0"/>
              <a:t> 2015 </a:t>
            </a:r>
            <a:r>
              <a:rPr lang="is-IS" dirty="0" err="1" smtClean="0"/>
              <a:t>upptäcktes</a:t>
            </a:r>
            <a:r>
              <a:rPr lang="is-IS" dirty="0" smtClean="0"/>
              <a:t> </a:t>
            </a:r>
            <a:r>
              <a:rPr lang="is-IS" dirty="0"/>
              <a:t>att </a:t>
            </a:r>
            <a:r>
              <a:rPr lang="is-IS" dirty="0" err="1"/>
              <a:t>e-postkonton</a:t>
            </a:r>
            <a:r>
              <a:rPr lang="is-IS" dirty="0"/>
              <a:t> som </a:t>
            </a:r>
            <a:r>
              <a:rPr lang="is-IS" dirty="0" err="1"/>
              <a:t>tillhör</a:t>
            </a:r>
            <a:r>
              <a:rPr lang="is-IS" dirty="0"/>
              <a:t> </a:t>
            </a:r>
            <a:r>
              <a:rPr lang="is-IS" dirty="0" err="1"/>
              <a:t>regeringskansliets</a:t>
            </a:r>
            <a:r>
              <a:rPr lang="is-IS" dirty="0"/>
              <a:t> </a:t>
            </a:r>
            <a:r>
              <a:rPr lang="is-IS" dirty="0" err="1"/>
              <a:t>personal</a:t>
            </a:r>
            <a:r>
              <a:rPr lang="is-IS" dirty="0"/>
              <a:t> </a:t>
            </a:r>
            <a:r>
              <a:rPr lang="is-IS" dirty="0" err="1"/>
              <a:t>raderas</a:t>
            </a:r>
            <a:r>
              <a:rPr lang="is-IS" dirty="0"/>
              <a:t> </a:t>
            </a:r>
            <a:r>
              <a:rPr lang="is-IS" dirty="0" err="1"/>
              <a:t>nio</a:t>
            </a:r>
            <a:r>
              <a:rPr lang="is-IS" dirty="0"/>
              <a:t> </a:t>
            </a:r>
            <a:r>
              <a:rPr lang="is-IS" dirty="0" err="1"/>
              <a:t>månader</a:t>
            </a:r>
            <a:r>
              <a:rPr lang="is-IS" dirty="0"/>
              <a:t> </a:t>
            </a:r>
            <a:r>
              <a:rPr lang="is-IS" dirty="0" err="1"/>
              <a:t>efter</a:t>
            </a:r>
            <a:r>
              <a:rPr lang="is-IS" dirty="0"/>
              <a:t> att deras </a:t>
            </a:r>
            <a:r>
              <a:rPr lang="is-IS" dirty="0" err="1"/>
              <a:t>anställningsavtal</a:t>
            </a:r>
            <a:r>
              <a:rPr lang="is-IS" dirty="0"/>
              <a:t> </a:t>
            </a:r>
            <a:r>
              <a:rPr lang="is-IS" dirty="0" err="1" smtClean="0"/>
              <a:t>upphör</a:t>
            </a:r>
            <a:endParaRPr lang="is-IS" dirty="0" smtClean="0"/>
          </a:p>
          <a:p>
            <a:r>
              <a:rPr lang="is-IS" dirty="0" err="1" smtClean="0"/>
              <a:t>Nationalarkivet</a:t>
            </a:r>
            <a:r>
              <a:rPr lang="is-IS" dirty="0" smtClean="0"/>
              <a:t> </a:t>
            </a:r>
            <a:r>
              <a:rPr lang="is-IS" dirty="0" err="1"/>
              <a:t>skickade</a:t>
            </a:r>
            <a:r>
              <a:rPr lang="is-IS" dirty="0" smtClean="0"/>
              <a:t> </a:t>
            </a:r>
            <a:r>
              <a:rPr lang="is-IS" dirty="0" err="1"/>
              <a:t>ett</a:t>
            </a:r>
            <a:r>
              <a:rPr lang="is-IS" dirty="0"/>
              <a:t> </a:t>
            </a:r>
            <a:r>
              <a:rPr lang="is-IS" dirty="0" err="1"/>
              <a:t>brev</a:t>
            </a:r>
            <a:r>
              <a:rPr lang="is-IS" dirty="0"/>
              <a:t> </a:t>
            </a:r>
            <a:r>
              <a:rPr lang="is-IS" dirty="0" err="1"/>
              <a:t>till</a:t>
            </a:r>
            <a:r>
              <a:rPr lang="is-IS" dirty="0"/>
              <a:t> </a:t>
            </a:r>
            <a:r>
              <a:rPr lang="is-IS" dirty="0" err="1"/>
              <a:t>Närings</a:t>
            </a:r>
            <a:r>
              <a:rPr lang="is-IS" dirty="0"/>
              <a:t>- </a:t>
            </a:r>
            <a:r>
              <a:rPr lang="is-IS" dirty="0" err="1"/>
              <a:t>och</a:t>
            </a:r>
            <a:r>
              <a:rPr lang="is-IS" dirty="0"/>
              <a:t> </a:t>
            </a:r>
            <a:r>
              <a:rPr lang="is-IS" dirty="0" err="1"/>
              <a:t>Handelsministeriet</a:t>
            </a:r>
            <a:r>
              <a:rPr lang="is-IS" dirty="0"/>
              <a:t> som </a:t>
            </a:r>
            <a:r>
              <a:rPr lang="is-IS" dirty="0" err="1"/>
              <a:t>ansvarade</a:t>
            </a:r>
            <a:r>
              <a:rPr lang="is-IS" dirty="0"/>
              <a:t> för </a:t>
            </a:r>
            <a:r>
              <a:rPr lang="is-IS" dirty="0" err="1"/>
              <a:t>frågan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</a:t>
            </a:r>
            <a:r>
              <a:rPr lang="is-IS" dirty="0" err="1"/>
              <a:t>bad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närmare</a:t>
            </a:r>
            <a:r>
              <a:rPr lang="is-IS" dirty="0"/>
              <a:t> </a:t>
            </a:r>
            <a:r>
              <a:rPr lang="is-IS" dirty="0" err="1"/>
              <a:t>information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detta </a:t>
            </a:r>
            <a:r>
              <a:rPr lang="is-IS" dirty="0" err="1"/>
              <a:t>specifika</a:t>
            </a:r>
            <a:r>
              <a:rPr lang="is-IS" dirty="0"/>
              <a:t> </a:t>
            </a:r>
            <a:r>
              <a:rPr lang="is-IS" dirty="0" err="1" smtClean="0"/>
              <a:t>ärende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4698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Massutskick</a:t>
            </a:r>
            <a:r>
              <a:rPr lang="is-IS" dirty="0" smtClean="0"/>
              <a:t> </a:t>
            </a:r>
            <a:r>
              <a:rPr lang="is-IS" dirty="0" err="1"/>
              <a:t>till</a:t>
            </a:r>
            <a:r>
              <a:rPr lang="is-IS" dirty="0"/>
              <a:t> alla </a:t>
            </a:r>
            <a:r>
              <a:rPr lang="is-IS" dirty="0" err="1"/>
              <a:t>myndigheter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389716" cy="4133056"/>
          </a:xfrm>
        </p:spPr>
        <p:txBody>
          <a:bodyPr>
            <a:normAutofit lnSpcReduction="10000"/>
          </a:bodyPr>
          <a:lstStyle/>
          <a:p>
            <a:r>
              <a:rPr lang="is-IS" dirty="0" err="1"/>
              <a:t>Dessutom</a:t>
            </a:r>
            <a:r>
              <a:rPr lang="is-IS" dirty="0"/>
              <a:t> </a:t>
            </a:r>
            <a:r>
              <a:rPr lang="is-IS" dirty="0" err="1"/>
              <a:t>skickade</a:t>
            </a:r>
            <a:r>
              <a:rPr lang="is-IS" dirty="0"/>
              <a:t> </a:t>
            </a:r>
            <a:r>
              <a:rPr lang="is-IS" dirty="0" err="1"/>
              <a:t>Nationalarkivet</a:t>
            </a:r>
            <a:r>
              <a:rPr lang="is-IS" dirty="0"/>
              <a:t> </a:t>
            </a:r>
            <a:r>
              <a:rPr lang="is-IS" dirty="0" err="1"/>
              <a:t>ett</a:t>
            </a:r>
            <a:r>
              <a:rPr lang="is-IS" dirty="0"/>
              <a:t> </a:t>
            </a:r>
            <a:r>
              <a:rPr lang="is-IS" dirty="0" err="1"/>
              <a:t>massutskick</a:t>
            </a:r>
            <a:r>
              <a:rPr lang="is-IS" dirty="0"/>
              <a:t> </a:t>
            </a:r>
            <a:r>
              <a:rPr lang="is-IS" dirty="0" err="1"/>
              <a:t>till</a:t>
            </a:r>
            <a:r>
              <a:rPr lang="is-IS" dirty="0"/>
              <a:t> alla </a:t>
            </a:r>
            <a:r>
              <a:rPr lang="is-IS" dirty="0" err="1" smtClean="0"/>
              <a:t>myndigheter</a:t>
            </a:r>
            <a:endParaRPr lang="is-IS" dirty="0" smtClean="0"/>
          </a:p>
          <a:p>
            <a:pPr lvl="1"/>
            <a:r>
              <a:rPr lang="is-IS" dirty="0"/>
              <a:t>"</a:t>
            </a:r>
            <a:r>
              <a:rPr lang="is-IS" dirty="0" err="1"/>
              <a:t>Arkivets</a:t>
            </a:r>
            <a:r>
              <a:rPr lang="is-IS" dirty="0"/>
              <a:t> </a:t>
            </a:r>
            <a:r>
              <a:rPr lang="is-IS" dirty="0" err="1"/>
              <a:t>rekommendationer</a:t>
            </a:r>
            <a:r>
              <a:rPr lang="is-IS" dirty="0" smtClean="0"/>
              <a:t> </a:t>
            </a:r>
            <a:r>
              <a:rPr lang="is-IS" dirty="0" err="1"/>
              <a:t>om</a:t>
            </a:r>
            <a:r>
              <a:rPr lang="is-IS" dirty="0"/>
              <a:t> gallring  </a:t>
            </a:r>
            <a:r>
              <a:rPr lang="is-IS" dirty="0" err="1"/>
              <a:t>från</a:t>
            </a:r>
            <a:r>
              <a:rPr lang="is-IS" dirty="0"/>
              <a:t> 2010 </a:t>
            </a:r>
            <a:r>
              <a:rPr lang="is-IS" dirty="0" err="1"/>
              <a:t>gäller</a:t>
            </a:r>
            <a:r>
              <a:rPr lang="is-IS" dirty="0"/>
              <a:t> fortsatt.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dem</a:t>
            </a:r>
            <a:r>
              <a:rPr lang="is-IS" dirty="0"/>
              <a:t> </a:t>
            </a:r>
            <a:r>
              <a:rPr lang="is-IS" dirty="0" err="1"/>
              <a:t>framgår</a:t>
            </a:r>
            <a:r>
              <a:rPr lang="is-IS" dirty="0"/>
              <a:t> </a:t>
            </a:r>
            <a:r>
              <a:rPr lang="is-IS" dirty="0" err="1"/>
              <a:t>det</a:t>
            </a:r>
            <a:r>
              <a:rPr lang="is-IS" dirty="0"/>
              <a:t> att man i </a:t>
            </a:r>
            <a:r>
              <a:rPr lang="is-IS" dirty="0" err="1"/>
              <a:t>varje</a:t>
            </a:r>
            <a:r>
              <a:rPr lang="is-IS" dirty="0"/>
              <a:t> </a:t>
            </a:r>
            <a:r>
              <a:rPr lang="is-IS" dirty="0" err="1"/>
              <a:t>enskilt</a:t>
            </a:r>
            <a:r>
              <a:rPr lang="is-IS" dirty="0"/>
              <a:t> fall </a:t>
            </a:r>
            <a:r>
              <a:rPr lang="is-IS" dirty="0" err="1"/>
              <a:t>måste</a:t>
            </a:r>
            <a:r>
              <a:rPr lang="is-IS" dirty="0"/>
              <a:t> </a:t>
            </a:r>
            <a:r>
              <a:rPr lang="is-IS" dirty="0" err="1"/>
              <a:t>anhålla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tillstånd</a:t>
            </a:r>
            <a:r>
              <a:rPr lang="is-IS" dirty="0"/>
              <a:t> hos </a:t>
            </a:r>
            <a:r>
              <a:rPr lang="is-IS" dirty="0" err="1"/>
              <a:t>Nationalarkivet</a:t>
            </a:r>
            <a:r>
              <a:rPr lang="is-IS" dirty="0"/>
              <a:t> för att </a:t>
            </a:r>
            <a:r>
              <a:rPr lang="is-IS" dirty="0" err="1"/>
              <a:t>makulera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det</a:t>
            </a:r>
            <a:r>
              <a:rPr lang="is-IS" dirty="0"/>
              <a:t> </a:t>
            </a:r>
            <a:r>
              <a:rPr lang="is-IS" dirty="0" err="1"/>
              <a:t>inte</a:t>
            </a:r>
            <a:r>
              <a:rPr lang="is-IS" dirty="0"/>
              <a:t> finns </a:t>
            </a:r>
            <a:r>
              <a:rPr lang="is-IS" dirty="0" err="1"/>
              <a:t>tydliga</a:t>
            </a:r>
            <a:r>
              <a:rPr lang="is-IS" dirty="0"/>
              <a:t> regler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hanteringen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dokumentet</a:t>
            </a:r>
            <a:r>
              <a:rPr lang="is-IS" dirty="0"/>
              <a:t> i </a:t>
            </a:r>
            <a:r>
              <a:rPr lang="is-IS" dirty="0" err="1"/>
              <a:t>fråga</a:t>
            </a:r>
            <a:r>
              <a:rPr lang="is-IS" dirty="0"/>
              <a:t>. Detta </a:t>
            </a:r>
            <a:r>
              <a:rPr lang="is-IS" dirty="0" err="1"/>
              <a:t>gäller</a:t>
            </a:r>
            <a:r>
              <a:rPr lang="is-IS" dirty="0"/>
              <a:t> bland annat </a:t>
            </a:r>
            <a:r>
              <a:rPr lang="is-IS" dirty="0" err="1"/>
              <a:t>e-post</a:t>
            </a:r>
            <a:r>
              <a:rPr lang="is-IS" dirty="0" smtClean="0"/>
              <a:t>."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31" y="1147661"/>
            <a:ext cx="2968353" cy="4197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60675" y="3026795"/>
            <a:ext cx="4314473" cy="30493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65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Möte</a:t>
            </a:r>
            <a:r>
              <a:rPr lang="is-IS" dirty="0" smtClean="0"/>
              <a:t> </a:t>
            </a:r>
            <a:r>
              <a:rPr lang="is-IS" dirty="0" err="1" smtClean="0"/>
              <a:t>med</a:t>
            </a:r>
            <a:r>
              <a:rPr lang="is-IS" dirty="0" smtClean="0"/>
              <a:t> </a:t>
            </a:r>
            <a:r>
              <a:rPr lang="is-IS" dirty="0" err="1" smtClean="0"/>
              <a:t>statsministeriet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I </a:t>
            </a:r>
            <a:r>
              <a:rPr lang="is-IS" dirty="0" err="1"/>
              <a:t>december</a:t>
            </a:r>
            <a:r>
              <a:rPr lang="is-IS" dirty="0"/>
              <a:t> 2015 </a:t>
            </a:r>
            <a:r>
              <a:rPr lang="is-IS" dirty="0" err="1"/>
              <a:t>begärde</a:t>
            </a:r>
            <a:r>
              <a:rPr lang="is-IS" dirty="0"/>
              <a:t> </a:t>
            </a:r>
            <a:r>
              <a:rPr lang="is-IS" dirty="0" err="1"/>
              <a:t>sedan</a:t>
            </a:r>
            <a:r>
              <a:rPr lang="is-IS" dirty="0"/>
              <a:t> </a:t>
            </a:r>
            <a:r>
              <a:rPr lang="is-IS" dirty="0" err="1"/>
              <a:t>statsministeriet</a:t>
            </a:r>
            <a:r>
              <a:rPr lang="is-IS" dirty="0"/>
              <a:t> </a:t>
            </a:r>
            <a:r>
              <a:rPr lang="is-IS" dirty="0" err="1"/>
              <a:t>efter</a:t>
            </a:r>
            <a:r>
              <a:rPr lang="is-IS" dirty="0"/>
              <a:t> </a:t>
            </a:r>
            <a:r>
              <a:rPr lang="is-IS" dirty="0" err="1"/>
              <a:t>ett</a:t>
            </a:r>
            <a:r>
              <a:rPr lang="is-IS" dirty="0"/>
              <a:t> </a:t>
            </a:r>
            <a:r>
              <a:rPr lang="is-IS" dirty="0" err="1"/>
              <a:t>möte</a:t>
            </a:r>
            <a:r>
              <a:rPr lang="is-IS" dirty="0"/>
              <a:t> </a:t>
            </a:r>
            <a:r>
              <a:rPr lang="is-IS" dirty="0" err="1"/>
              <a:t>med</a:t>
            </a:r>
            <a:r>
              <a:rPr lang="is-IS" dirty="0"/>
              <a:t> </a:t>
            </a:r>
            <a:r>
              <a:rPr lang="is-IS" dirty="0" err="1"/>
              <a:t>riksarkivarien</a:t>
            </a:r>
            <a:r>
              <a:rPr lang="is-IS" dirty="0"/>
              <a:t> för att </a:t>
            </a:r>
            <a:r>
              <a:rPr lang="is-IS" dirty="0" err="1"/>
              <a:t>diskutera</a:t>
            </a:r>
            <a:r>
              <a:rPr lang="is-IS" dirty="0"/>
              <a:t> </a:t>
            </a:r>
            <a:r>
              <a:rPr lang="is-IS" dirty="0" err="1"/>
              <a:t>brevets</a:t>
            </a:r>
            <a:r>
              <a:rPr lang="is-IS" dirty="0"/>
              <a:t> </a:t>
            </a:r>
            <a:r>
              <a:rPr lang="is-IS" dirty="0" err="1" smtClean="0"/>
              <a:t>innehåll</a:t>
            </a:r>
            <a:endParaRPr lang="is-IS" dirty="0" smtClean="0"/>
          </a:p>
          <a:p>
            <a:pPr lvl="1"/>
            <a:r>
              <a:rPr lang="is-IS" dirty="0" err="1"/>
              <a:t>På</a:t>
            </a:r>
            <a:r>
              <a:rPr lang="is-IS" dirty="0"/>
              <a:t> </a:t>
            </a:r>
            <a:r>
              <a:rPr lang="is-IS" dirty="0" err="1"/>
              <a:t>mötet</a:t>
            </a:r>
            <a:r>
              <a:rPr lang="is-IS" dirty="0"/>
              <a:t> </a:t>
            </a:r>
            <a:r>
              <a:rPr lang="is-IS" dirty="0" err="1"/>
              <a:t>uttryckte</a:t>
            </a:r>
            <a:r>
              <a:rPr lang="is-IS" dirty="0"/>
              <a:t> </a:t>
            </a:r>
            <a:r>
              <a:rPr lang="is-IS" dirty="0" err="1"/>
              <a:t>Regeringskansliet</a:t>
            </a:r>
            <a:r>
              <a:rPr lang="is-IS" dirty="0"/>
              <a:t> sin </a:t>
            </a:r>
            <a:r>
              <a:rPr lang="is-IS" dirty="0" err="1"/>
              <a:t>åsikt</a:t>
            </a:r>
            <a:r>
              <a:rPr lang="is-IS" dirty="0"/>
              <a:t> att </a:t>
            </a:r>
            <a:r>
              <a:rPr lang="is-IS" dirty="0" err="1"/>
              <a:t>Nationalarkivet</a:t>
            </a:r>
            <a:r>
              <a:rPr lang="is-IS" dirty="0"/>
              <a:t> </a:t>
            </a:r>
            <a:r>
              <a:rPr lang="is-IS" dirty="0" err="1"/>
              <a:t>inte</a:t>
            </a:r>
            <a:r>
              <a:rPr lang="is-IS" dirty="0"/>
              <a:t> </a:t>
            </a:r>
            <a:r>
              <a:rPr lang="is-IS" dirty="0" err="1"/>
              <a:t>hade</a:t>
            </a:r>
            <a:r>
              <a:rPr lang="is-IS" dirty="0"/>
              <a:t> </a:t>
            </a:r>
            <a:r>
              <a:rPr lang="is-IS" dirty="0" err="1"/>
              <a:t>rätt</a:t>
            </a:r>
            <a:r>
              <a:rPr lang="is-IS" dirty="0"/>
              <a:t> att fatta </a:t>
            </a:r>
            <a:r>
              <a:rPr lang="is-IS" dirty="0" err="1"/>
              <a:t>beslut</a:t>
            </a:r>
            <a:r>
              <a:rPr lang="is-IS" dirty="0"/>
              <a:t> </a:t>
            </a:r>
            <a:r>
              <a:rPr lang="is-IS" dirty="0" err="1"/>
              <a:t>angående</a:t>
            </a:r>
            <a:r>
              <a:rPr lang="is-IS" dirty="0"/>
              <a:t> </a:t>
            </a:r>
            <a:r>
              <a:rPr lang="is-IS" dirty="0" err="1"/>
              <a:t>radering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personalens</a:t>
            </a:r>
            <a:r>
              <a:rPr lang="is-IS" dirty="0"/>
              <a:t> </a:t>
            </a:r>
            <a:r>
              <a:rPr lang="is-IS" dirty="0" err="1" smtClean="0"/>
              <a:t>e-post</a:t>
            </a:r>
            <a:r>
              <a:rPr lang="is-IS" dirty="0" smtClean="0"/>
              <a:t> </a:t>
            </a:r>
            <a:r>
              <a:rPr lang="is-IS" dirty="0" err="1"/>
              <a:t>eftersom</a:t>
            </a:r>
            <a:r>
              <a:rPr lang="is-IS" dirty="0"/>
              <a:t> dessa </a:t>
            </a:r>
            <a:r>
              <a:rPr lang="is-IS" dirty="0" err="1"/>
              <a:t>meddelanden</a:t>
            </a:r>
            <a:r>
              <a:rPr lang="is-IS" dirty="0"/>
              <a:t> </a:t>
            </a:r>
            <a:r>
              <a:rPr lang="is-IS" dirty="0" err="1"/>
              <a:t>inte</a:t>
            </a:r>
            <a:r>
              <a:rPr lang="is-IS" dirty="0"/>
              <a:t> </a:t>
            </a:r>
            <a:r>
              <a:rPr lang="is-IS" dirty="0" err="1"/>
              <a:t>ingår</a:t>
            </a:r>
            <a:r>
              <a:rPr lang="is-IS" dirty="0"/>
              <a:t> i </a:t>
            </a:r>
            <a:r>
              <a:rPr lang="is-IS" dirty="0" err="1"/>
              <a:t>ett</a:t>
            </a:r>
            <a:r>
              <a:rPr lang="is-IS" dirty="0"/>
              <a:t> </a:t>
            </a:r>
            <a:r>
              <a:rPr lang="is-IS" dirty="0" err="1" smtClean="0"/>
              <a:t>ärende</a:t>
            </a:r>
            <a:endParaRPr lang="is-IS" dirty="0" smtClean="0"/>
          </a:p>
          <a:p>
            <a:r>
              <a:rPr lang="is-IS" dirty="0" err="1"/>
              <a:t>Denna</a:t>
            </a:r>
            <a:r>
              <a:rPr lang="is-IS" dirty="0"/>
              <a:t> </a:t>
            </a:r>
            <a:r>
              <a:rPr lang="is-IS" dirty="0" err="1"/>
              <a:t>tolking</a:t>
            </a:r>
            <a:r>
              <a:rPr lang="is-IS" dirty="0"/>
              <a:t> var </a:t>
            </a:r>
            <a:r>
              <a:rPr lang="is-IS" dirty="0" err="1"/>
              <a:t>oväntad</a:t>
            </a:r>
            <a:r>
              <a:rPr lang="is-IS" dirty="0"/>
              <a:t> för </a:t>
            </a:r>
            <a:r>
              <a:rPr lang="is-IS" dirty="0" err="1"/>
              <a:t>Islands</a:t>
            </a:r>
            <a:r>
              <a:rPr lang="is-IS" dirty="0"/>
              <a:t> </a:t>
            </a:r>
            <a:r>
              <a:rPr lang="is-IS" dirty="0" err="1" smtClean="0"/>
              <a:t>Nationalarkiv</a:t>
            </a:r>
            <a:endParaRPr lang="is-IS" dirty="0" smtClean="0"/>
          </a:p>
          <a:p>
            <a:pPr lvl="1"/>
            <a:r>
              <a:rPr lang="is-IS" dirty="0" err="1" smtClean="0"/>
              <a:t>Arkivet</a:t>
            </a:r>
            <a:r>
              <a:rPr lang="is-IS" dirty="0" smtClean="0"/>
              <a:t> </a:t>
            </a:r>
            <a:r>
              <a:rPr lang="is-IS" dirty="0" err="1"/>
              <a:t>alltid</a:t>
            </a:r>
            <a:r>
              <a:rPr lang="is-IS" dirty="0"/>
              <a:t> har </a:t>
            </a:r>
            <a:r>
              <a:rPr lang="is-IS" dirty="0" err="1"/>
              <a:t>utgått</a:t>
            </a:r>
            <a:r>
              <a:rPr lang="is-IS" dirty="0"/>
              <a:t> </a:t>
            </a:r>
            <a:r>
              <a:rPr lang="is-IS" dirty="0" err="1"/>
              <a:t>ifrån</a:t>
            </a:r>
            <a:r>
              <a:rPr lang="is-IS" dirty="0"/>
              <a:t> att man </a:t>
            </a:r>
            <a:r>
              <a:rPr lang="is-IS" dirty="0" err="1"/>
              <a:t>inte</a:t>
            </a:r>
            <a:r>
              <a:rPr lang="is-IS" dirty="0"/>
              <a:t> </a:t>
            </a:r>
            <a:r>
              <a:rPr lang="is-IS" dirty="0" err="1"/>
              <a:t>får</a:t>
            </a:r>
            <a:r>
              <a:rPr lang="is-IS" dirty="0"/>
              <a:t> </a:t>
            </a:r>
            <a:r>
              <a:rPr lang="is-IS" dirty="0" err="1"/>
              <a:t>makulera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utan </a:t>
            </a:r>
            <a:r>
              <a:rPr lang="is-IS" dirty="0" err="1"/>
              <a:t>tillstånd</a:t>
            </a:r>
            <a:r>
              <a:rPr lang="is-IS" dirty="0"/>
              <a:t> </a:t>
            </a:r>
            <a:r>
              <a:rPr lang="is-IS" dirty="0" err="1"/>
              <a:t>från</a:t>
            </a:r>
            <a:r>
              <a:rPr lang="is-IS" dirty="0"/>
              <a:t> </a:t>
            </a:r>
            <a:r>
              <a:rPr lang="is-IS" dirty="0" err="1"/>
              <a:t>Nationalarkivet</a:t>
            </a:r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707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Lagen</a:t>
            </a:r>
            <a:r>
              <a:rPr lang="is-IS" dirty="0" smtClean="0"/>
              <a:t> </a:t>
            </a:r>
            <a:r>
              <a:rPr lang="is-IS" dirty="0" err="1" smtClean="0"/>
              <a:t>om</a:t>
            </a:r>
            <a:r>
              <a:rPr lang="is-IS" dirty="0" smtClean="0"/>
              <a:t> </a:t>
            </a:r>
            <a:r>
              <a:rPr lang="is-IS" dirty="0" err="1" smtClean="0"/>
              <a:t>offentliga</a:t>
            </a:r>
            <a:r>
              <a:rPr lang="is-IS" dirty="0" smtClean="0"/>
              <a:t> </a:t>
            </a:r>
            <a:r>
              <a:rPr lang="is-IS" dirty="0" err="1" smtClean="0"/>
              <a:t>arkiv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/>
              <a:t>I </a:t>
            </a:r>
            <a:r>
              <a:rPr lang="is-IS" dirty="0" err="1" smtClean="0"/>
              <a:t>lagen</a:t>
            </a:r>
            <a:r>
              <a:rPr lang="is-IS" dirty="0" smtClean="0"/>
              <a:t> </a:t>
            </a:r>
            <a:r>
              <a:rPr lang="is-IS" dirty="0" err="1" smtClean="0"/>
              <a:t>om</a:t>
            </a:r>
            <a:r>
              <a:rPr lang="is-IS" dirty="0" smtClean="0"/>
              <a:t> </a:t>
            </a:r>
            <a:r>
              <a:rPr lang="is-IS" dirty="0" err="1" smtClean="0"/>
              <a:t>offentliga</a:t>
            </a:r>
            <a:r>
              <a:rPr lang="is-IS" dirty="0" smtClean="0"/>
              <a:t> </a:t>
            </a:r>
            <a:r>
              <a:rPr lang="is-IS" dirty="0" err="1" smtClean="0"/>
              <a:t>arkiv</a:t>
            </a:r>
            <a:r>
              <a:rPr lang="is-IS" dirty="0" smtClean="0"/>
              <a:t> </a:t>
            </a:r>
            <a:r>
              <a:rPr lang="is-IS" dirty="0" err="1"/>
              <a:t>definieras</a:t>
            </a:r>
            <a:r>
              <a:rPr lang="is-IS" dirty="0"/>
              <a:t> </a:t>
            </a:r>
            <a:r>
              <a:rPr lang="is-IS" dirty="0" err="1"/>
              <a:t>ett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</a:t>
            </a:r>
            <a:r>
              <a:rPr lang="is-IS" dirty="0" err="1"/>
              <a:t>på</a:t>
            </a:r>
            <a:r>
              <a:rPr lang="is-IS" dirty="0"/>
              <a:t> </a:t>
            </a:r>
            <a:r>
              <a:rPr lang="is-IS" dirty="0" err="1"/>
              <a:t>följande</a:t>
            </a:r>
            <a:r>
              <a:rPr lang="is-IS" dirty="0"/>
              <a:t> </a:t>
            </a:r>
            <a:r>
              <a:rPr lang="is-IS" dirty="0" err="1"/>
              <a:t>sätt</a:t>
            </a:r>
            <a:r>
              <a:rPr lang="is-IS" dirty="0"/>
              <a:t>: </a:t>
            </a:r>
            <a:endParaRPr lang="is-IS" dirty="0" smtClean="0"/>
          </a:p>
          <a:p>
            <a:pPr lvl="1"/>
            <a:r>
              <a:rPr lang="is-IS" dirty="0" smtClean="0"/>
              <a:t>"</a:t>
            </a:r>
            <a:r>
              <a:rPr lang="is-IS" dirty="0"/>
              <a:t>Alla </a:t>
            </a:r>
            <a:r>
              <a:rPr lang="is-IS" dirty="0" err="1"/>
              <a:t>typer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handlingar, </a:t>
            </a:r>
            <a:r>
              <a:rPr lang="is-IS" dirty="0" err="1"/>
              <a:t>skriftliga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i andra former, som </a:t>
            </a:r>
            <a:r>
              <a:rPr lang="is-IS" dirty="0" err="1"/>
              <a:t>innehåller</a:t>
            </a:r>
            <a:r>
              <a:rPr lang="is-IS" dirty="0"/>
              <a:t> </a:t>
            </a:r>
            <a:r>
              <a:rPr lang="is-IS" dirty="0" err="1"/>
              <a:t>information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som har skapats, </a:t>
            </a:r>
            <a:r>
              <a:rPr lang="is-IS" dirty="0" err="1"/>
              <a:t>skickats</a:t>
            </a:r>
            <a:r>
              <a:rPr lang="is-IS" dirty="0"/>
              <a:t> </a:t>
            </a:r>
            <a:r>
              <a:rPr lang="is-IS" dirty="0" err="1"/>
              <a:t>till</a:t>
            </a:r>
            <a:r>
              <a:rPr lang="is-IS" dirty="0"/>
              <a:t> </a:t>
            </a:r>
            <a:r>
              <a:rPr lang="is-IS" dirty="0" err="1"/>
              <a:t>eller</a:t>
            </a:r>
            <a:r>
              <a:rPr lang="is-IS" dirty="0"/>
              <a:t> </a:t>
            </a:r>
            <a:r>
              <a:rPr lang="is-IS" dirty="0" err="1"/>
              <a:t>upprätthållits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en </a:t>
            </a:r>
            <a:r>
              <a:rPr lang="is-IS" dirty="0" err="1"/>
              <a:t>myndighet</a:t>
            </a:r>
            <a:r>
              <a:rPr lang="is-IS" dirty="0"/>
              <a:t> </a:t>
            </a:r>
            <a:r>
              <a:rPr lang="is-IS" dirty="0" err="1"/>
              <a:t>eller</a:t>
            </a:r>
            <a:r>
              <a:rPr lang="is-IS" dirty="0"/>
              <a:t> en </a:t>
            </a:r>
            <a:r>
              <a:rPr lang="is-IS" dirty="0" err="1"/>
              <a:t>individ</a:t>
            </a:r>
            <a:r>
              <a:rPr lang="is-IS" dirty="0"/>
              <a:t>." </a:t>
            </a:r>
            <a:endParaRPr lang="is-IS" dirty="0" smtClean="0"/>
          </a:p>
          <a:p>
            <a:r>
              <a:rPr lang="is-IS" dirty="0"/>
              <a:t>I </a:t>
            </a:r>
            <a:r>
              <a:rPr lang="is-IS" dirty="0" err="1"/>
              <a:t>lagen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/>
              <a:t>arkiv</a:t>
            </a:r>
            <a:r>
              <a:rPr lang="is-IS" dirty="0"/>
              <a:t> finns </a:t>
            </a:r>
            <a:r>
              <a:rPr lang="is-IS" dirty="0" err="1"/>
              <a:t>följande</a:t>
            </a:r>
            <a:r>
              <a:rPr lang="is-IS" dirty="0"/>
              <a:t> </a:t>
            </a:r>
            <a:r>
              <a:rPr lang="is-IS" dirty="0" err="1"/>
              <a:t>bestämmelser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myndigheternas</a:t>
            </a:r>
            <a:r>
              <a:rPr lang="is-IS" dirty="0"/>
              <a:t> </a:t>
            </a:r>
            <a:r>
              <a:rPr lang="is-IS" dirty="0" err="1"/>
              <a:t>skyldighet</a:t>
            </a:r>
            <a:r>
              <a:rPr lang="is-IS" dirty="0"/>
              <a:t> att arkivera sina </a:t>
            </a:r>
            <a:r>
              <a:rPr lang="is-IS" dirty="0" err="1"/>
              <a:t>dokument</a:t>
            </a:r>
            <a:r>
              <a:rPr lang="is-IS" dirty="0"/>
              <a:t>: </a:t>
            </a:r>
            <a:endParaRPr lang="is-IS" dirty="0" smtClean="0"/>
          </a:p>
          <a:p>
            <a:pPr lvl="1"/>
            <a:r>
              <a:rPr lang="is-IS" dirty="0"/>
              <a:t>"</a:t>
            </a:r>
            <a:r>
              <a:rPr lang="is-IS" dirty="0" err="1"/>
              <a:t>Det</a:t>
            </a:r>
            <a:r>
              <a:rPr lang="is-IS" dirty="0"/>
              <a:t> </a:t>
            </a:r>
            <a:r>
              <a:rPr lang="is-IS" dirty="0" err="1"/>
              <a:t>är</a:t>
            </a:r>
            <a:r>
              <a:rPr lang="is-IS" dirty="0"/>
              <a:t> </a:t>
            </a:r>
            <a:r>
              <a:rPr lang="is-IS" dirty="0" err="1"/>
              <a:t>förbjudet</a:t>
            </a:r>
            <a:r>
              <a:rPr lang="is-IS" dirty="0"/>
              <a:t> att </a:t>
            </a:r>
            <a:r>
              <a:rPr lang="is-IS" dirty="0" err="1"/>
              <a:t>förstöra</a:t>
            </a:r>
            <a:r>
              <a:rPr lang="is-IS" dirty="0"/>
              <a:t> </a:t>
            </a:r>
            <a:r>
              <a:rPr lang="is-IS" dirty="0" err="1"/>
              <a:t>eller</a:t>
            </a:r>
            <a:r>
              <a:rPr lang="is-IS" dirty="0"/>
              <a:t> </a:t>
            </a:r>
            <a:r>
              <a:rPr lang="is-IS" dirty="0" err="1"/>
              <a:t>makulera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</a:t>
            </a:r>
            <a:r>
              <a:rPr lang="is-IS" dirty="0" err="1"/>
              <a:t>ur</a:t>
            </a:r>
            <a:r>
              <a:rPr lang="is-IS" dirty="0"/>
              <a:t>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/>
              <a:t>myndigheder</a:t>
            </a:r>
            <a:r>
              <a:rPr lang="is-IS" dirty="0"/>
              <a:t> </a:t>
            </a:r>
            <a:r>
              <a:rPr lang="is-IS" dirty="0" err="1"/>
              <a:t>arkiv</a:t>
            </a:r>
            <a:r>
              <a:rPr lang="is-IS" dirty="0"/>
              <a:t> … utan </a:t>
            </a:r>
            <a:r>
              <a:rPr lang="is-IS" dirty="0" err="1"/>
              <a:t>tillstånd</a:t>
            </a:r>
            <a:r>
              <a:rPr lang="is-IS" dirty="0"/>
              <a:t> </a:t>
            </a:r>
            <a:r>
              <a:rPr lang="is-IS" dirty="0" err="1"/>
              <a:t>från</a:t>
            </a:r>
            <a:r>
              <a:rPr lang="is-IS" dirty="0"/>
              <a:t> </a:t>
            </a:r>
            <a:r>
              <a:rPr lang="is-IS" dirty="0" err="1"/>
              <a:t>nationalarkivarie</a:t>
            </a:r>
            <a:r>
              <a:rPr lang="is-IS" dirty="0"/>
              <a:t>, … </a:t>
            </a:r>
            <a:r>
              <a:rPr lang="is-IS" dirty="0" err="1"/>
              <a:t>eller</a:t>
            </a:r>
            <a:r>
              <a:rPr lang="is-IS" dirty="0"/>
              <a:t> i </a:t>
            </a:r>
            <a:r>
              <a:rPr lang="is-IS" dirty="0" err="1"/>
              <a:t>särskilda</a:t>
            </a:r>
            <a:r>
              <a:rPr lang="is-IS" dirty="0"/>
              <a:t> </a:t>
            </a:r>
            <a:r>
              <a:rPr lang="is-IS" dirty="0" err="1"/>
              <a:t>bestämmelser</a:t>
            </a:r>
            <a:r>
              <a:rPr lang="is-IS" dirty="0"/>
              <a:t>."</a:t>
            </a:r>
            <a:endParaRPr lang="is-I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s-IS" sz="3300" i="1" dirty="0" err="1"/>
              <a:t>Med</a:t>
            </a:r>
            <a:r>
              <a:rPr lang="is-IS" sz="3300" i="1" dirty="0"/>
              <a:t> </a:t>
            </a:r>
            <a:r>
              <a:rPr lang="is-IS" sz="3300" i="1" dirty="0" err="1"/>
              <a:t>beaktande</a:t>
            </a:r>
            <a:r>
              <a:rPr lang="is-IS" sz="3300" i="1" dirty="0"/>
              <a:t> </a:t>
            </a:r>
            <a:r>
              <a:rPr lang="is-IS" sz="3300" i="1" dirty="0" err="1"/>
              <a:t>av</a:t>
            </a:r>
            <a:r>
              <a:rPr lang="is-IS" sz="3300" i="1" dirty="0"/>
              <a:t> dessa </a:t>
            </a:r>
            <a:r>
              <a:rPr lang="is-IS" sz="3300" i="1" dirty="0" err="1"/>
              <a:t>två</a:t>
            </a:r>
            <a:r>
              <a:rPr lang="is-IS" sz="3300" i="1" dirty="0"/>
              <a:t> </a:t>
            </a:r>
            <a:r>
              <a:rPr lang="is-IS" sz="3300" i="1" dirty="0" err="1"/>
              <a:t>lagbestämmelser</a:t>
            </a:r>
            <a:r>
              <a:rPr lang="is-IS" sz="3300" i="1" dirty="0"/>
              <a:t> har man </a:t>
            </a:r>
            <a:r>
              <a:rPr lang="is-IS" sz="3300" i="1" dirty="0" err="1"/>
              <a:t>på</a:t>
            </a:r>
            <a:r>
              <a:rPr lang="is-IS" sz="3300" i="1" dirty="0"/>
              <a:t> </a:t>
            </a:r>
            <a:r>
              <a:rPr lang="is-IS" sz="3300" i="1" dirty="0" err="1"/>
              <a:t>Nationalarkivet</a:t>
            </a:r>
            <a:r>
              <a:rPr lang="is-IS" sz="3300" i="1" dirty="0"/>
              <a:t> </a:t>
            </a:r>
            <a:r>
              <a:rPr lang="is-IS" sz="3300" i="1" dirty="0" err="1"/>
              <a:t>tolkat</a:t>
            </a:r>
            <a:r>
              <a:rPr lang="is-IS" sz="3300" i="1" dirty="0"/>
              <a:t> </a:t>
            </a:r>
            <a:r>
              <a:rPr lang="is-IS" sz="3300" i="1" dirty="0" err="1"/>
              <a:t>det</a:t>
            </a:r>
            <a:r>
              <a:rPr lang="is-IS" sz="3300" i="1" dirty="0"/>
              <a:t> </a:t>
            </a:r>
            <a:r>
              <a:rPr lang="is-IS" sz="3300" i="1" dirty="0" err="1"/>
              <a:t>så</a:t>
            </a:r>
            <a:r>
              <a:rPr lang="is-IS" sz="3300" i="1" dirty="0"/>
              <a:t> att man </a:t>
            </a:r>
            <a:r>
              <a:rPr lang="is-IS" sz="3300" i="1" dirty="0" err="1"/>
              <a:t>inte</a:t>
            </a:r>
            <a:r>
              <a:rPr lang="is-IS" sz="3300" i="1" dirty="0"/>
              <a:t> </a:t>
            </a:r>
            <a:r>
              <a:rPr lang="is-IS" sz="3300" i="1" dirty="0" err="1"/>
              <a:t>får</a:t>
            </a:r>
            <a:r>
              <a:rPr lang="is-IS" sz="3300" i="1" dirty="0"/>
              <a:t> </a:t>
            </a:r>
            <a:r>
              <a:rPr lang="is-IS" sz="3300" i="1" dirty="0" err="1"/>
              <a:t>makulera</a:t>
            </a:r>
            <a:r>
              <a:rPr lang="is-IS" sz="3300" i="1" dirty="0"/>
              <a:t> </a:t>
            </a:r>
            <a:r>
              <a:rPr lang="is-IS" sz="3300" i="1" dirty="0" err="1"/>
              <a:t>något</a:t>
            </a:r>
            <a:r>
              <a:rPr lang="is-IS" sz="3300" i="1" dirty="0"/>
              <a:t> </a:t>
            </a:r>
            <a:r>
              <a:rPr lang="is-IS" sz="3300" i="1" dirty="0" err="1"/>
              <a:t>dokument</a:t>
            </a:r>
            <a:r>
              <a:rPr lang="is-IS" sz="3300" i="1" dirty="0"/>
              <a:t> utan </a:t>
            </a:r>
            <a:r>
              <a:rPr lang="is-IS" sz="3300" i="1" dirty="0" err="1"/>
              <a:t>tillstånd</a:t>
            </a:r>
            <a:r>
              <a:rPr lang="is-IS" sz="3300" i="1" dirty="0"/>
              <a:t> </a:t>
            </a:r>
            <a:r>
              <a:rPr lang="is-IS" sz="3300" i="1" dirty="0" err="1"/>
              <a:t>från</a:t>
            </a:r>
            <a:r>
              <a:rPr lang="is-IS" sz="3300" i="1" dirty="0"/>
              <a:t> </a:t>
            </a:r>
            <a:r>
              <a:rPr lang="is-IS" sz="3300" i="1" dirty="0" err="1" smtClean="0"/>
              <a:t>Nationalarkivet</a:t>
            </a:r>
            <a:endParaRPr lang="is-IS" sz="3300" i="1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226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Juridiskt</a:t>
            </a:r>
            <a:r>
              <a:rPr lang="is-IS" dirty="0"/>
              <a:t> </a:t>
            </a:r>
            <a:r>
              <a:rPr lang="is-IS" dirty="0" err="1" smtClean="0"/>
              <a:t>utlåtande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err="1"/>
              <a:t>Nationarkivet</a:t>
            </a:r>
            <a:r>
              <a:rPr lang="is-IS" dirty="0"/>
              <a:t> </a:t>
            </a:r>
            <a:r>
              <a:rPr lang="is-IS" dirty="0" err="1"/>
              <a:t>anlitade</a:t>
            </a:r>
            <a:r>
              <a:rPr lang="is-IS" dirty="0"/>
              <a:t> </a:t>
            </a:r>
            <a:r>
              <a:rPr lang="is-IS" dirty="0" err="1"/>
              <a:t>två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Islands</a:t>
            </a:r>
            <a:r>
              <a:rPr lang="is-IS" dirty="0"/>
              <a:t> mest </a:t>
            </a:r>
            <a:r>
              <a:rPr lang="is-IS" dirty="0" err="1"/>
              <a:t>uppskattade</a:t>
            </a:r>
            <a:r>
              <a:rPr lang="is-IS" dirty="0"/>
              <a:t> </a:t>
            </a:r>
            <a:r>
              <a:rPr lang="is-IS" dirty="0" err="1"/>
              <a:t>förvaltningsjurister</a:t>
            </a:r>
            <a:r>
              <a:rPr lang="is-IS" dirty="0"/>
              <a:t> som </a:t>
            </a:r>
            <a:r>
              <a:rPr lang="is-IS" dirty="0" err="1"/>
              <a:t>även</a:t>
            </a:r>
            <a:r>
              <a:rPr lang="is-IS" dirty="0"/>
              <a:t> </a:t>
            </a:r>
            <a:r>
              <a:rPr lang="is-IS" dirty="0" err="1"/>
              <a:t>är</a:t>
            </a:r>
            <a:r>
              <a:rPr lang="is-IS" dirty="0"/>
              <a:t> </a:t>
            </a:r>
            <a:r>
              <a:rPr lang="is-IS" dirty="0" err="1"/>
              <a:t>lektorer</a:t>
            </a:r>
            <a:r>
              <a:rPr lang="is-IS" dirty="0"/>
              <a:t>  </a:t>
            </a:r>
            <a:r>
              <a:rPr lang="is-IS" dirty="0" err="1"/>
              <a:t>vid</a:t>
            </a:r>
            <a:r>
              <a:rPr lang="is-IS" dirty="0"/>
              <a:t> </a:t>
            </a:r>
            <a:r>
              <a:rPr lang="is-IS" dirty="0" err="1"/>
              <a:t>den</a:t>
            </a:r>
            <a:r>
              <a:rPr lang="is-IS" dirty="0"/>
              <a:t> </a:t>
            </a:r>
            <a:r>
              <a:rPr lang="is-IS" dirty="0" err="1"/>
              <a:t>juridiska</a:t>
            </a:r>
            <a:r>
              <a:rPr lang="is-IS" dirty="0"/>
              <a:t> </a:t>
            </a:r>
            <a:r>
              <a:rPr lang="is-IS" dirty="0" err="1"/>
              <a:t>fakulteten</a:t>
            </a:r>
            <a:r>
              <a:rPr lang="is-IS" dirty="0"/>
              <a:t> </a:t>
            </a:r>
            <a:r>
              <a:rPr lang="is-IS" dirty="0" err="1"/>
              <a:t>vid</a:t>
            </a:r>
            <a:r>
              <a:rPr lang="is-IS" dirty="0"/>
              <a:t> </a:t>
            </a:r>
            <a:r>
              <a:rPr lang="is-IS" dirty="0" err="1"/>
              <a:t>Islands</a:t>
            </a:r>
            <a:r>
              <a:rPr lang="is-IS" dirty="0"/>
              <a:t> </a:t>
            </a:r>
            <a:r>
              <a:rPr lang="is-IS" dirty="0" err="1"/>
              <a:t>universitet</a:t>
            </a:r>
            <a:r>
              <a:rPr lang="is-IS" dirty="0"/>
              <a:t> </a:t>
            </a:r>
          </a:p>
          <a:p>
            <a:r>
              <a:rPr lang="is-IS" dirty="0" err="1"/>
              <a:t>Nationalarkivet</a:t>
            </a:r>
            <a:r>
              <a:rPr lang="is-IS" dirty="0"/>
              <a:t> </a:t>
            </a:r>
            <a:r>
              <a:rPr lang="is-IS" dirty="0" err="1"/>
              <a:t>hade</a:t>
            </a:r>
            <a:r>
              <a:rPr lang="is-IS" dirty="0"/>
              <a:t> </a:t>
            </a:r>
            <a:r>
              <a:rPr lang="is-IS" dirty="0" err="1"/>
              <a:t>önskat</a:t>
            </a:r>
            <a:r>
              <a:rPr lang="is-IS" dirty="0"/>
              <a:t> </a:t>
            </a:r>
            <a:r>
              <a:rPr lang="is-IS" dirty="0" err="1"/>
              <a:t>juridiskt</a:t>
            </a:r>
            <a:r>
              <a:rPr lang="is-IS" dirty="0"/>
              <a:t> </a:t>
            </a:r>
            <a:r>
              <a:rPr lang="is-IS" dirty="0" err="1"/>
              <a:t>utlåtande</a:t>
            </a:r>
            <a:r>
              <a:rPr lang="is-IS" dirty="0"/>
              <a:t> </a:t>
            </a:r>
            <a:r>
              <a:rPr lang="is-IS" dirty="0" err="1"/>
              <a:t>angående</a:t>
            </a:r>
            <a:r>
              <a:rPr lang="is-IS" dirty="0"/>
              <a:t> </a:t>
            </a:r>
            <a:r>
              <a:rPr lang="is-IS" dirty="0" err="1"/>
              <a:t>följande</a:t>
            </a:r>
            <a:r>
              <a:rPr lang="is-IS" dirty="0"/>
              <a:t> </a:t>
            </a:r>
            <a:r>
              <a:rPr lang="is-IS" dirty="0" err="1"/>
              <a:t>frågor</a:t>
            </a:r>
            <a:r>
              <a:rPr lang="is-IS" dirty="0"/>
              <a:t>: 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 err="1"/>
              <a:t>Vilka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anses </a:t>
            </a:r>
            <a:r>
              <a:rPr lang="is-IS" dirty="0" err="1"/>
              <a:t>ingå</a:t>
            </a:r>
            <a:r>
              <a:rPr lang="is-IS" dirty="0"/>
              <a:t> i </a:t>
            </a:r>
            <a:r>
              <a:rPr lang="is-IS" dirty="0" err="1"/>
              <a:t>myndighetens</a:t>
            </a:r>
            <a:r>
              <a:rPr lang="is-IS" dirty="0"/>
              <a:t> </a:t>
            </a:r>
            <a:r>
              <a:rPr lang="is-IS" dirty="0" err="1"/>
              <a:t>instansers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</a:t>
            </a:r>
            <a:r>
              <a:rPr lang="is-IS" dirty="0" err="1"/>
              <a:t>enligt</a:t>
            </a:r>
            <a:r>
              <a:rPr lang="is-IS" dirty="0"/>
              <a:t> lag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/>
              <a:t>arkiv</a:t>
            </a:r>
            <a:r>
              <a:rPr lang="is-IS" dirty="0"/>
              <a:t>? 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 err="1"/>
              <a:t>Ingår</a:t>
            </a:r>
            <a:r>
              <a:rPr lang="is-IS" dirty="0"/>
              <a:t> </a:t>
            </a:r>
            <a:r>
              <a:rPr lang="is-IS" dirty="0" err="1"/>
              <a:t>myndighetens</a:t>
            </a:r>
            <a:r>
              <a:rPr lang="is-IS" dirty="0"/>
              <a:t> </a:t>
            </a:r>
            <a:r>
              <a:rPr lang="is-IS" dirty="0" err="1"/>
              <a:t>instansers</a:t>
            </a:r>
            <a:r>
              <a:rPr lang="is-IS" dirty="0"/>
              <a:t> </a:t>
            </a:r>
            <a:r>
              <a:rPr lang="is-IS" dirty="0" err="1"/>
              <a:t>e-postmeddelanden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andra </a:t>
            </a:r>
            <a:r>
              <a:rPr lang="is-IS" dirty="0" err="1"/>
              <a:t>dokument</a:t>
            </a:r>
            <a:r>
              <a:rPr lang="is-IS" dirty="0"/>
              <a:t> som </a:t>
            </a:r>
            <a:r>
              <a:rPr lang="is-IS" dirty="0" err="1"/>
              <a:t>inte</a:t>
            </a:r>
            <a:r>
              <a:rPr lang="is-IS" dirty="0"/>
              <a:t> har </a:t>
            </a:r>
            <a:r>
              <a:rPr lang="is-IS" dirty="0" err="1"/>
              <a:t>skrivits</a:t>
            </a:r>
            <a:r>
              <a:rPr lang="is-IS" dirty="0"/>
              <a:t> in i </a:t>
            </a:r>
            <a:r>
              <a:rPr lang="is-IS" dirty="0" err="1"/>
              <a:t>ärenderegistret</a:t>
            </a:r>
            <a:r>
              <a:rPr lang="is-IS" dirty="0"/>
              <a:t> i </a:t>
            </a:r>
            <a:r>
              <a:rPr lang="is-IS" dirty="0" err="1"/>
              <a:t>den</a:t>
            </a:r>
            <a:r>
              <a:rPr lang="is-IS" dirty="0"/>
              <a:t> </a:t>
            </a:r>
            <a:r>
              <a:rPr lang="is-IS" dirty="0" err="1"/>
              <a:t>myndighetens</a:t>
            </a:r>
            <a:r>
              <a:rPr lang="is-IS" dirty="0"/>
              <a:t> </a:t>
            </a:r>
            <a:r>
              <a:rPr lang="is-IS" dirty="0" err="1"/>
              <a:t>instansens</a:t>
            </a:r>
            <a:r>
              <a:rPr lang="is-IS" dirty="0"/>
              <a:t> </a:t>
            </a:r>
            <a:r>
              <a:rPr lang="is-IS" dirty="0" err="1"/>
              <a:t>arkiv</a:t>
            </a:r>
            <a:r>
              <a:rPr lang="is-IS" dirty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 err="1"/>
              <a:t>Vilka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</a:t>
            </a:r>
            <a:r>
              <a:rPr lang="is-IS" dirty="0" err="1"/>
              <a:t>är</a:t>
            </a:r>
            <a:r>
              <a:rPr lang="is-IS" dirty="0"/>
              <a:t> </a:t>
            </a:r>
            <a:r>
              <a:rPr lang="is-IS" dirty="0" err="1"/>
              <a:t>leveransskyldiga</a:t>
            </a:r>
            <a:r>
              <a:rPr lang="is-IS" dirty="0"/>
              <a:t> </a:t>
            </a:r>
            <a:r>
              <a:rPr lang="is-IS" dirty="0" err="1"/>
              <a:t>enligt</a:t>
            </a:r>
            <a:r>
              <a:rPr lang="is-IS" dirty="0"/>
              <a:t> lag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 smtClean="0"/>
              <a:t>arkiv</a:t>
            </a:r>
            <a:r>
              <a:rPr lang="is-IS" dirty="0" smtClean="0"/>
              <a:t>?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322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Juristernas</a:t>
            </a:r>
            <a:r>
              <a:rPr lang="is-IS" dirty="0"/>
              <a:t> svar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err="1"/>
              <a:t>Juristernas</a:t>
            </a:r>
            <a:r>
              <a:rPr lang="is-IS" dirty="0"/>
              <a:t> svar </a:t>
            </a:r>
            <a:r>
              <a:rPr lang="is-IS" dirty="0" err="1"/>
              <a:t>på</a:t>
            </a:r>
            <a:r>
              <a:rPr lang="is-IS" dirty="0"/>
              <a:t> </a:t>
            </a:r>
            <a:r>
              <a:rPr lang="is-IS" dirty="0" err="1"/>
              <a:t>Nationalarkivets</a:t>
            </a:r>
            <a:r>
              <a:rPr lang="is-IS" dirty="0"/>
              <a:t> </a:t>
            </a:r>
            <a:r>
              <a:rPr lang="is-IS" dirty="0" err="1"/>
              <a:t>frågor</a:t>
            </a:r>
            <a:r>
              <a:rPr lang="is-IS" dirty="0"/>
              <a:t> var som </a:t>
            </a:r>
            <a:r>
              <a:rPr lang="is-IS" dirty="0" err="1"/>
              <a:t>följer</a:t>
            </a:r>
            <a:r>
              <a:rPr lang="is-IS" dirty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/>
              <a:t>"Som </a:t>
            </a:r>
            <a:r>
              <a:rPr lang="is-IS" dirty="0" err="1"/>
              <a:t>frågan</a:t>
            </a:r>
            <a:r>
              <a:rPr lang="is-IS" dirty="0"/>
              <a:t> har </a:t>
            </a:r>
            <a:r>
              <a:rPr lang="is-IS" dirty="0" err="1"/>
              <a:t>ställts</a:t>
            </a:r>
            <a:r>
              <a:rPr lang="is-IS" dirty="0"/>
              <a:t> dras </a:t>
            </a:r>
            <a:r>
              <a:rPr lang="is-IS" dirty="0" err="1"/>
              <a:t>den</a:t>
            </a:r>
            <a:r>
              <a:rPr lang="is-IS" dirty="0"/>
              <a:t> </a:t>
            </a:r>
            <a:r>
              <a:rPr lang="is-IS" dirty="0" err="1"/>
              <a:t>slutsatsen</a:t>
            </a:r>
            <a:r>
              <a:rPr lang="is-IS" dirty="0"/>
              <a:t> att i en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/>
              <a:t>myndighets</a:t>
            </a:r>
            <a:r>
              <a:rPr lang="is-IS" dirty="0"/>
              <a:t> </a:t>
            </a:r>
            <a:r>
              <a:rPr lang="is-IS" dirty="0" err="1"/>
              <a:t>arkiv</a:t>
            </a:r>
            <a:r>
              <a:rPr lang="is-IS" dirty="0"/>
              <a:t> </a:t>
            </a:r>
            <a:r>
              <a:rPr lang="is-IS" dirty="0" err="1"/>
              <a:t>ingår</a:t>
            </a:r>
            <a:r>
              <a:rPr lang="is-IS" dirty="0"/>
              <a:t> alla </a:t>
            </a:r>
            <a:r>
              <a:rPr lang="is-IS" dirty="0" err="1"/>
              <a:t>de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som </a:t>
            </a:r>
            <a:r>
              <a:rPr lang="is-IS" dirty="0" err="1"/>
              <a:t>denne</a:t>
            </a:r>
            <a:r>
              <a:rPr lang="is-IS" dirty="0"/>
              <a:t> </a:t>
            </a:r>
            <a:r>
              <a:rPr lang="is-IS" dirty="0" err="1"/>
              <a:t>bör</a:t>
            </a:r>
            <a:r>
              <a:rPr lang="is-IS" dirty="0"/>
              <a:t> arkivera </a:t>
            </a:r>
            <a:r>
              <a:rPr lang="is-IS" dirty="0" err="1"/>
              <a:t>enligt</a:t>
            </a:r>
            <a:r>
              <a:rPr lang="is-IS" dirty="0"/>
              <a:t> </a:t>
            </a:r>
            <a:r>
              <a:rPr lang="is-IS" dirty="0" err="1"/>
              <a:t>lagen</a:t>
            </a:r>
            <a:r>
              <a:rPr lang="is-IS" dirty="0"/>
              <a:t>, </a:t>
            </a:r>
            <a:r>
              <a:rPr lang="is-IS" dirty="0" err="1"/>
              <a:t>relevanta</a:t>
            </a:r>
            <a:r>
              <a:rPr lang="is-IS" dirty="0"/>
              <a:t> </a:t>
            </a:r>
            <a:r>
              <a:rPr lang="is-IS" dirty="0" err="1"/>
              <a:t>förvaltningsdirektiv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</a:t>
            </a:r>
            <a:r>
              <a:rPr lang="is-IS" dirty="0" err="1"/>
              <a:t>enstaka</a:t>
            </a:r>
            <a:r>
              <a:rPr lang="is-IS" dirty="0"/>
              <a:t> </a:t>
            </a:r>
            <a:r>
              <a:rPr lang="is-IS" dirty="0" err="1"/>
              <a:t>beslut</a:t>
            </a:r>
            <a:r>
              <a:rPr lang="is-IS" dirty="0"/>
              <a:t>, </a:t>
            </a:r>
            <a:r>
              <a:rPr lang="is-IS" dirty="0" err="1"/>
              <a:t>och</a:t>
            </a:r>
            <a:r>
              <a:rPr lang="is-IS" dirty="0"/>
              <a:t> som man </a:t>
            </a:r>
            <a:r>
              <a:rPr lang="is-IS" dirty="0" err="1"/>
              <a:t>inte</a:t>
            </a:r>
            <a:r>
              <a:rPr lang="is-IS" dirty="0"/>
              <a:t> har gett </a:t>
            </a:r>
            <a:r>
              <a:rPr lang="is-IS" dirty="0" err="1"/>
              <a:t>tillstånd</a:t>
            </a:r>
            <a:r>
              <a:rPr lang="is-IS" dirty="0"/>
              <a:t> att </a:t>
            </a:r>
            <a:r>
              <a:rPr lang="is-IS" dirty="0" err="1"/>
              <a:t>makulera</a:t>
            </a:r>
            <a:r>
              <a:rPr lang="is-IS" dirty="0"/>
              <a:t> </a:t>
            </a:r>
            <a:r>
              <a:rPr lang="is-IS" dirty="0" err="1"/>
              <a:t>enligt</a:t>
            </a:r>
            <a:r>
              <a:rPr lang="is-IS" dirty="0"/>
              <a:t> </a:t>
            </a:r>
            <a:r>
              <a:rPr lang="is-IS" dirty="0" err="1"/>
              <a:t>bestämmelserna</a:t>
            </a:r>
            <a:r>
              <a:rPr lang="is-IS" dirty="0"/>
              <a:t> i </a:t>
            </a:r>
            <a:r>
              <a:rPr lang="is-IS" dirty="0" err="1"/>
              <a:t>lagen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/>
              <a:t>arkiv</a:t>
            </a:r>
            <a:r>
              <a:rPr lang="is-IS" dirty="0"/>
              <a:t>."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/>
              <a:t>"</a:t>
            </a:r>
            <a:r>
              <a:rPr lang="is-IS" dirty="0" err="1"/>
              <a:t>e-postmeddelanden</a:t>
            </a:r>
            <a:r>
              <a:rPr lang="is-IS" dirty="0"/>
              <a:t> i </a:t>
            </a:r>
            <a:r>
              <a:rPr lang="is-IS" dirty="0" err="1"/>
              <a:t>e-postbrevkonton</a:t>
            </a:r>
            <a:r>
              <a:rPr lang="is-IS" dirty="0"/>
              <a:t> som </a:t>
            </a:r>
            <a:r>
              <a:rPr lang="is-IS" dirty="0" err="1"/>
              <a:t>tillhör</a:t>
            </a:r>
            <a:r>
              <a:rPr lang="is-IS" dirty="0"/>
              <a:t> </a:t>
            </a:r>
            <a:r>
              <a:rPr lang="is-IS" dirty="0" err="1"/>
              <a:t>de</a:t>
            </a:r>
            <a:r>
              <a:rPr lang="is-IS" dirty="0"/>
              <a:t> </a:t>
            </a:r>
            <a:r>
              <a:rPr lang="is-IS" dirty="0" err="1"/>
              <a:t>anställda</a:t>
            </a:r>
            <a:r>
              <a:rPr lang="is-IS" dirty="0"/>
              <a:t> hos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/>
              <a:t>myndighet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andra </a:t>
            </a:r>
            <a:r>
              <a:rPr lang="is-IS" dirty="0" err="1"/>
              <a:t>dokument</a:t>
            </a:r>
            <a:r>
              <a:rPr lang="is-IS" dirty="0"/>
              <a:t> som har </a:t>
            </a:r>
            <a:r>
              <a:rPr lang="is-IS" dirty="0" err="1"/>
              <a:t>tagits</a:t>
            </a:r>
            <a:r>
              <a:rPr lang="is-IS" dirty="0"/>
              <a:t> </a:t>
            </a:r>
            <a:r>
              <a:rPr lang="is-IS" dirty="0" err="1"/>
              <a:t>emot</a:t>
            </a:r>
            <a:r>
              <a:rPr lang="is-IS" dirty="0"/>
              <a:t>, skapats </a:t>
            </a:r>
            <a:r>
              <a:rPr lang="is-IS" dirty="0" err="1"/>
              <a:t>eller</a:t>
            </a:r>
            <a:r>
              <a:rPr lang="is-IS" dirty="0"/>
              <a:t> </a:t>
            </a:r>
            <a:r>
              <a:rPr lang="is-IS" dirty="0" err="1"/>
              <a:t>upprätthållits</a:t>
            </a:r>
            <a:r>
              <a:rPr lang="is-IS" dirty="0"/>
              <a:t> </a:t>
            </a:r>
            <a:r>
              <a:rPr lang="is-IS" dirty="0" err="1"/>
              <a:t>under</a:t>
            </a:r>
            <a:r>
              <a:rPr lang="is-IS" dirty="0"/>
              <a:t> </a:t>
            </a:r>
            <a:r>
              <a:rPr lang="is-IS" dirty="0" err="1"/>
              <a:t>den</a:t>
            </a:r>
            <a:r>
              <a:rPr lang="is-IS" dirty="0"/>
              <a:t> </a:t>
            </a:r>
            <a:r>
              <a:rPr lang="is-IS" dirty="0" err="1"/>
              <a:t>myndighetens</a:t>
            </a:r>
            <a:r>
              <a:rPr lang="is-IS" dirty="0"/>
              <a:t> </a:t>
            </a:r>
            <a:r>
              <a:rPr lang="is-IS" dirty="0" err="1"/>
              <a:t>verksamhet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som </a:t>
            </a:r>
            <a:r>
              <a:rPr lang="is-IS" dirty="0" err="1"/>
              <a:t>inte</a:t>
            </a:r>
            <a:r>
              <a:rPr lang="is-IS" dirty="0"/>
              <a:t> har </a:t>
            </a:r>
            <a:r>
              <a:rPr lang="is-IS" dirty="0" err="1"/>
              <a:t>skrivits</a:t>
            </a:r>
            <a:r>
              <a:rPr lang="is-IS" dirty="0"/>
              <a:t> in i </a:t>
            </a:r>
            <a:r>
              <a:rPr lang="is-IS" dirty="0" err="1"/>
              <a:t>myndighetens</a:t>
            </a:r>
            <a:r>
              <a:rPr lang="is-IS" dirty="0"/>
              <a:t> </a:t>
            </a:r>
            <a:r>
              <a:rPr lang="is-IS" dirty="0" err="1"/>
              <a:t>ärenderegister</a:t>
            </a:r>
            <a:r>
              <a:rPr lang="is-IS" dirty="0"/>
              <a:t> </a:t>
            </a:r>
            <a:r>
              <a:rPr lang="is-IS" dirty="0" err="1"/>
              <a:t>utgör</a:t>
            </a:r>
            <a:r>
              <a:rPr lang="is-IS" dirty="0"/>
              <a:t> en </a:t>
            </a:r>
            <a:r>
              <a:rPr lang="is-IS" dirty="0" err="1"/>
              <a:t>del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dess </a:t>
            </a:r>
            <a:r>
              <a:rPr lang="is-IS" dirty="0" err="1"/>
              <a:t>arkiv</a:t>
            </a:r>
            <a:r>
              <a:rPr lang="is-IS" dirty="0"/>
              <a:t>."</a:t>
            </a:r>
          </a:p>
          <a:p>
            <a:pPr marL="914400" lvl="1" indent="-514350">
              <a:buFont typeface="+mj-lt"/>
              <a:buAutoNum type="arabicPeriod"/>
            </a:pPr>
            <a:r>
              <a:rPr lang="is-IS" dirty="0"/>
              <a:t>"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/>
              <a:t>myndighetens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</a:t>
            </a:r>
            <a:r>
              <a:rPr lang="is-IS" dirty="0" err="1"/>
              <a:t>är</a:t>
            </a:r>
            <a:r>
              <a:rPr lang="is-IS" dirty="0"/>
              <a:t> alla </a:t>
            </a:r>
            <a:r>
              <a:rPr lang="is-IS" dirty="0" err="1"/>
              <a:t>de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som en </a:t>
            </a:r>
            <a:r>
              <a:rPr lang="is-IS" dirty="0" err="1"/>
              <a:t>myndighet</a:t>
            </a:r>
            <a:r>
              <a:rPr lang="is-IS" dirty="0"/>
              <a:t> </a:t>
            </a:r>
            <a:r>
              <a:rPr lang="is-IS" dirty="0" err="1"/>
              <a:t>bör</a:t>
            </a:r>
            <a:r>
              <a:rPr lang="is-IS" dirty="0"/>
              <a:t> spara </a:t>
            </a:r>
            <a:r>
              <a:rPr lang="is-IS" dirty="0" err="1"/>
              <a:t>enligt</a:t>
            </a:r>
            <a:r>
              <a:rPr lang="is-IS" dirty="0"/>
              <a:t> lag, </a:t>
            </a:r>
            <a:r>
              <a:rPr lang="is-IS" dirty="0" err="1"/>
              <a:t>relevanta</a:t>
            </a:r>
            <a:r>
              <a:rPr lang="is-IS" dirty="0"/>
              <a:t> </a:t>
            </a:r>
            <a:r>
              <a:rPr lang="is-IS" dirty="0" err="1"/>
              <a:t>förvaltningsdirektiv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</a:t>
            </a:r>
            <a:r>
              <a:rPr lang="is-IS" dirty="0" err="1"/>
              <a:t>enstaka</a:t>
            </a:r>
            <a:r>
              <a:rPr lang="is-IS" dirty="0"/>
              <a:t> </a:t>
            </a:r>
            <a:r>
              <a:rPr lang="is-IS" dirty="0" err="1"/>
              <a:t>beslut</a:t>
            </a:r>
            <a:r>
              <a:rPr lang="is-IS" dirty="0"/>
              <a:t>, </a:t>
            </a:r>
            <a:r>
              <a:rPr lang="is-IS" dirty="0" err="1"/>
              <a:t>och</a:t>
            </a:r>
            <a:r>
              <a:rPr lang="is-IS" dirty="0"/>
              <a:t> som man </a:t>
            </a:r>
            <a:r>
              <a:rPr lang="is-IS" dirty="0" err="1"/>
              <a:t>inte</a:t>
            </a:r>
            <a:r>
              <a:rPr lang="is-IS" dirty="0"/>
              <a:t> har gett </a:t>
            </a:r>
            <a:r>
              <a:rPr lang="is-IS" dirty="0" err="1"/>
              <a:t>tillstånd</a:t>
            </a:r>
            <a:r>
              <a:rPr lang="is-IS" dirty="0"/>
              <a:t> att </a:t>
            </a:r>
            <a:r>
              <a:rPr lang="is-IS" dirty="0" err="1"/>
              <a:t>makulera</a:t>
            </a:r>
            <a:r>
              <a:rPr lang="is-IS" dirty="0"/>
              <a:t> </a:t>
            </a:r>
            <a:r>
              <a:rPr lang="is-IS" dirty="0" err="1"/>
              <a:t>enligt</a:t>
            </a:r>
            <a:r>
              <a:rPr lang="is-IS" dirty="0"/>
              <a:t> i </a:t>
            </a:r>
            <a:r>
              <a:rPr lang="is-IS" dirty="0" err="1"/>
              <a:t>lagen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offentliga</a:t>
            </a:r>
            <a:r>
              <a:rPr lang="is-IS" dirty="0"/>
              <a:t> </a:t>
            </a:r>
            <a:r>
              <a:rPr lang="is-IS" dirty="0" err="1"/>
              <a:t>arkiv</a:t>
            </a:r>
            <a:r>
              <a:rPr lang="is-IS" dirty="0" smtClean="0"/>
              <a:t>."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964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Juristernas</a:t>
            </a:r>
            <a:r>
              <a:rPr lang="is-IS" dirty="0"/>
              <a:t> </a:t>
            </a:r>
            <a:r>
              <a:rPr lang="is-IS" dirty="0" err="1"/>
              <a:t>konklusion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err="1"/>
              <a:t>Juristernas</a:t>
            </a:r>
            <a:r>
              <a:rPr lang="is-IS" dirty="0"/>
              <a:t> </a:t>
            </a:r>
            <a:r>
              <a:rPr lang="is-IS" dirty="0" err="1"/>
              <a:t>slutsats</a:t>
            </a:r>
            <a:r>
              <a:rPr lang="is-IS" dirty="0"/>
              <a:t> var att </a:t>
            </a:r>
            <a:r>
              <a:rPr lang="is-IS" dirty="0" err="1"/>
              <a:t>de</a:t>
            </a:r>
            <a:r>
              <a:rPr lang="is-IS" dirty="0"/>
              <a:t> </a:t>
            </a:r>
            <a:r>
              <a:rPr lang="is-IS" dirty="0" err="1"/>
              <a:t>understödde</a:t>
            </a:r>
            <a:r>
              <a:rPr lang="is-IS" dirty="0"/>
              <a:t> </a:t>
            </a:r>
            <a:r>
              <a:rPr lang="is-IS" dirty="0" err="1"/>
              <a:t>Nationalarkivets</a:t>
            </a:r>
            <a:r>
              <a:rPr lang="is-IS" dirty="0"/>
              <a:t> </a:t>
            </a:r>
            <a:r>
              <a:rPr lang="is-IS" dirty="0" err="1"/>
              <a:t>tolkning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lagen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offentliga</a:t>
            </a:r>
            <a:r>
              <a:rPr lang="is-IS" dirty="0"/>
              <a:t>  </a:t>
            </a:r>
            <a:r>
              <a:rPr lang="is-IS" dirty="0" err="1" smtClean="0"/>
              <a:t>arkiv</a:t>
            </a:r>
            <a:r>
              <a:rPr lang="is-IS" dirty="0" smtClean="0"/>
              <a:t>:</a:t>
            </a:r>
            <a:r>
              <a:rPr lang="is-IS" dirty="0"/>
              <a:t> </a:t>
            </a:r>
          </a:p>
          <a:p>
            <a:pPr lvl="1"/>
            <a:r>
              <a:rPr lang="is-IS" dirty="0"/>
              <a:t>"</a:t>
            </a:r>
            <a:r>
              <a:rPr lang="is-IS" dirty="0" err="1"/>
              <a:t>Arkiveringsskyldigheten</a:t>
            </a:r>
            <a:r>
              <a:rPr lang="is-IS" dirty="0"/>
              <a:t> </a:t>
            </a:r>
            <a:r>
              <a:rPr lang="is-IS" dirty="0" err="1"/>
              <a:t>omfattar</a:t>
            </a:r>
            <a:r>
              <a:rPr lang="is-IS" dirty="0"/>
              <a:t> alla </a:t>
            </a:r>
            <a:r>
              <a:rPr lang="is-IS" dirty="0" err="1"/>
              <a:t>de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som </a:t>
            </a:r>
            <a:r>
              <a:rPr lang="is-IS" dirty="0" err="1"/>
              <a:t>berör</a:t>
            </a:r>
            <a:r>
              <a:rPr lang="is-IS" dirty="0"/>
              <a:t> </a:t>
            </a:r>
            <a:r>
              <a:rPr lang="is-IS" dirty="0" err="1"/>
              <a:t>den</a:t>
            </a:r>
            <a:r>
              <a:rPr lang="is-IS" dirty="0"/>
              <a:t> </a:t>
            </a:r>
            <a:r>
              <a:rPr lang="is-IS" dirty="0" err="1" smtClean="0"/>
              <a:t>offentliga</a:t>
            </a:r>
            <a:r>
              <a:rPr lang="is-IS" dirty="0" smtClean="0"/>
              <a:t> </a:t>
            </a:r>
            <a:r>
              <a:rPr lang="is-IS" dirty="0" err="1" smtClean="0"/>
              <a:t>myndighetens</a:t>
            </a:r>
            <a:r>
              <a:rPr lang="is-IS" dirty="0" smtClean="0"/>
              <a:t> </a:t>
            </a:r>
            <a:r>
              <a:rPr lang="is-IS" dirty="0" err="1" smtClean="0"/>
              <a:t>verksamhet</a:t>
            </a:r>
            <a:r>
              <a:rPr lang="is-IS" dirty="0"/>
              <a:t>. </a:t>
            </a:r>
            <a:r>
              <a:rPr lang="is-IS" dirty="0" err="1"/>
              <a:t>Islands</a:t>
            </a:r>
            <a:r>
              <a:rPr lang="is-IS" dirty="0"/>
              <a:t> </a:t>
            </a:r>
            <a:r>
              <a:rPr lang="is-IS" dirty="0" err="1"/>
              <a:t>nationalarkiv</a:t>
            </a:r>
            <a:r>
              <a:rPr lang="is-IS" dirty="0"/>
              <a:t> har </a:t>
            </a:r>
            <a:r>
              <a:rPr lang="is-IS" dirty="0" err="1"/>
              <a:t>med</a:t>
            </a:r>
            <a:r>
              <a:rPr lang="is-IS" dirty="0"/>
              <a:t> </a:t>
            </a:r>
            <a:r>
              <a:rPr lang="is-IS" dirty="0" err="1"/>
              <a:t>ministerns</a:t>
            </a:r>
            <a:r>
              <a:rPr lang="is-IS" dirty="0"/>
              <a:t> </a:t>
            </a:r>
            <a:r>
              <a:rPr lang="is-IS" dirty="0" err="1"/>
              <a:t>stöd</a:t>
            </a:r>
            <a:r>
              <a:rPr lang="is-IS" dirty="0"/>
              <a:t> </a:t>
            </a:r>
            <a:r>
              <a:rPr lang="is-IS" dirty="0" err="1"/>
              <a:t>till</a:t>
            </a:r>
            <a:r>
              <a:rPr lang="is-IS" dirty="0"/>
              <a:t> uppgift att </a:t>
            </a:r>
            <a:r>
              <a:rPr lang="is-IS" dirty="0" err="1"/>
              <a:t>ge</a:t>
            </a:r>
            <a:r>
              <a:rPr lang="is-IS" dirty="0"/>
              <a:t> </a:t>
            </a:r>
            <a:r>
              <a:rPr lang="is-IS" dirty="0" err="1"/>
              <a:t>närmare</a:t>
            </a:r>
            <a:r>
              <a:rPr lang="is-IS" dirty="0"/>
              <a:t> </a:t>
            </a:r>
            <a:r>
              <a:rPr lang="is-IS" dirty="0" err="1"/>
              <a:t>direktiv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vad</a:t>
            </a:r>
            <a:r>
              <a:rPr lang="is-IS" dirty="0"/>
              <a:t> som </a:t>
            </a:r>
            <a:r>
              <a:rPr lang="is-IS" dirty="0" err="1"/>
              <a:t>ska</a:t>
            </a:r>
            <a:r>
              <a:rPr lang="is-IS" dirty="0"/>
              <a:t> arkiveras </a:t>
            </a:r>
            <a:r>
              <a:rPr lang="is-IS" dirty="0" err="1"/>
              <a:t>och</a:t>
            </a:r>
            <a:r>
              <a:rPr lang="is-IS" dirty="0"/>
              <a:t> </a:t>
            </a:r>
            <a:r>
              <a:rPr lang="is-IS" dirty="0" err="1"/>
              <a:t>på</a:t>
            </a:r>
            <a:r>
              <a:rPr lang="is-IS" dirty="0"/>
              <a:t> vilket </a:t>
            </a:r>
            <a:r>
              <a:rPr lang="is-IS" dirty="0" err="1"/>
              <a:t>sätt</a:t>
            </a:r>
            <a:r>
              <a:rPr lang="is-IS" dirty="0"/>
              <a:t>, samt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makulering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som </a:t>
            </a:r>
            <a:r>
              <a:rPr lang="is-IS" dirty="0" err="1"/>
              <a:t>inte</a:t>
            </a:r>
            <a:r>
              <a:rPr lang="is-IS" dirty="0"/>
              <a:t> </a:t>
            </a:r>
            <a:r>
              <a:rPr lang="is-IS" dirty="0" err="1"/>
              <a:t>måste</a:t>
            </a:r>
            <a:r>
              <a:rPr lang="is-IS" dirty="0"/>
              <a:t> sparas.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det</a:t>
            </a:r>
            <a:r>
              <a:rPr lang="is-IS" dirty="0"/>
              <a:t> </a:t>
            </a:r>
            <a:r>
              <a:rPr lang="is-IS" dirty="0" err="1"/>
              <a:t>inte</a:t>
            </a:r>
            <a:r>
              <a:rPr lang="is-IS" dirty="0"/>
              <a:t> finns </a:t>
            </a:r>
            <a:r>
              <a:rPr lang="is-IS" dirty="0" err="1"/>
              <a:t>några</a:t>
            </a:r>
            <a:r>
              <a:rPr lang="is-IS" dirty="0"/>
              <a:t> </a:t>
            </a:r>
            <a:r>
              <a:rPr lang="is-IS" dirty="0" err="1"/>
              <a:t>sådana</a:t>
            </a:r>
            <a:r>
              <a:rPr lang="is-IS" dirty="0"/>
              <a:t> </a:t>
            </a:r>
            <a:r>
              <a:rPr lang="is-IS" dirty="0" err="1"/>
              <a:t>direktiv</a:t>
            </a:r>
            <a:r>
              <a:rPr lang="is-IS" dirty="0"/>
              <a:t> </a:t>
            </a:r>
            <a:r>
              <a:rPr lang="is-IS" dirty="0" err="1"/>
              <a:t>gäller</a:t>
            </a:r>
            <a:r>
              <a:rPr lang="is-IS" dirty="0"/>
              <a:t> som </a:t>
            </a:r>
            <a:r>
              <a:rPr lang="is-IS" dirty="0" err="1"/>
              <a:t>huvudregel</a:t>
            </a:r>
            <a:r>
              <a:rPr lang="is-IS" dirty="0"/>
              <a:t> att </a:t>
            </a:r>
            <a:r>
              <a:rPr lang="is-IS" dirty="0" err="1"/>
              <a:t>inga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</a:t>
            </a:r>
            <a:r>
              <a:rPr lang="is-IS" dirty="0" err="1"/>
              <a:t>får</a:t>
            </a:r>
            <a:r>
              <a:rPr lang="is-IS" dirty="0"/>
              <a:t> </a:t>
            </a:r>
            <a:r>
              <a:rPr lang="is-IS" dirty="0" err="1"/>
              <a:t>makuleras</a:t>
            </a:r>
            <a:r>
              <a:rPr lang="is-IS" dirty="0"/>
              <a:t>. </a:t>
            </a:r>
            <a:r>
              <a:rPr lang="is-IS" dirty="0" err="1"/>
              <a:t>På</a:t>
            </a:r>
            <a:r>
              <a:rPr lang="is-IS" dirty="0"/>
              <a:t> grund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Nationalarkivets</a:t>
            </a:r>
            <a:r>
              <a:rPr lang="is-IS" dirty="0"/>
              <a:t> status som </a:t>
            </a:r>
            <a:r>
              <a:rPr lang="is-IS" dirty="0" err="1"/>
              <a:t>tillsynsinstans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</a:t>
            </a:r>
            <a:r>
              <a:rPr lang="is-IS" dirty="0" err="1"/>
              <a:t>eftersom</a:t>
            </a:r>
            <a:r>
              <a:rPr lang="is-IS" dirty="0"/>
              <a:t> </a:t>
            </a:r>
            <a:r>
              <a:rPr lang="is-IS" dirty="0" err="1"/>
              <a:t>den</a:t>
            </a:r>
            <a:r>
              <a:rPr lang="is-IS" dirty="0"/>
              <a:t> </a:t>
            </a:r>
            <a:r>
              <a:rPr lang="is-IS" dirty="0" err="1"/>
              <a:t>är</a:t>
            </a:r>
            <a:r>
              <a:rPr lang="is-IS" dirty="0"/>
              <a:t> </a:t>
            </a:r>
            <a:r>
              <a:rPr lang="is-IS" dirty="0" err="1"/>
              <a:t>ansvarig</a:t>
            </a:r>
            <a:r>
              <a:rPr lang="is-IS" dirty="0"/>
              <a:t> för </a:t>
            </a:r>
            <a:r>
              <a:rPr lang="is-IS" dirty="0" err="1"/>
              <a:t>verkställandet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lag </a:t>
            </a:r>
            <a:r>
              <a:rPr lang="is-IS" dirty="0" err="1" smtClean="0"/>
              <a:t>om</a:t>
            </a:r>
            <a:r>
              <a:rPr lang="is-IS" dirty="0" smtClean="0"/>
              <a:t> </a:t>
            </a:r>
            <a:r>
              <a:rPr lang="is-IS" dirty="0" err="1" smtClean="0"/>
              <a:t>offentliga</a:t>
            </a:r>
            <a:r>
              <a:rPr lang="is-IS" dirty="0" smtClean="0"/>
              <a:t> </a:t>
            </a:r>
            <a:r>
              <a:rPr lang="is-IS" dirty="0" err="1" smtClean="0"/>
              <a:t>arkiv</a:t>
            </a:r>
            <a:r>
              <a:rPr lang="is-IS" dirty="0" smtClean="0"/>
              <a:t> kan </a:t>
            </a:r>
            <a:r>
              <a:rPr lang="is-IS" dirty="0" err="1"/>
              <a:t>arkivet</a:t>
            </a:r>
            <a:r>
              <a:rPr lang="is-IS" dirty="0"/>
              <a:t> </a:t>
            </a:r>
            <a:r>
              <a:rPr lang="is-IS" dirty="0" err="1"/>
              <a:t>också</a:t>
            </a:r>
            <a:r>
              <a:rPr lang="is-IS" dirty="0"/>
              <a:t> </a:t>
            </a:r>
            <a:r>
              <a:rPr lang="is-IS" dirty="0" err="1"/>
              <a:t>ta</a:t>
            </a:r>
            <a:r>
              <a:rPr lang="is-IS" dirty="0"/>
              <a:t> </a:t>
            </a:r>
            <a:r>
              <a:rPr lang="is-IS" dirty="0" err="1"/>
              <a:t>ställning</a:t>
            </a:r>
            <a:r>
              <a:rPr lang="is-IS" dirty="0"/>
              <a:t> </a:t>
            </a:r>
            <a:r>
              <a:rPr lang="is-IS" dirty="0" err="1"/>
              <a:t>till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specifika</a:t>
            </a:r>
            <a:r>
              <a:rPr lang="is-IS" dirty="0"/>
              <a:t> </a:t>
            </a:r>
            <a:r>
              <a:rPr lang="is-IS" dirty="0" err="1"/>
              <a:t>dokument</a:t>
            </a:r>
            <a:r>
              <a:rPr lang="is-IS" dirty="0"/>
              <a:t> som finns </a:t>
            </a:r>
            <a:r>
              <a:rPr lang="is-IS" dirty="0" err="1"/>
              <a:t>eller</a:t>
            </a:r>
            <a:r>
              <a:rPr lang="is-IS" dirty="0"/>
              <a:t> har </a:t>
            </a:r>
            <a:r>
              <a:rPr lang="is-IS" dirty="0" err="1"/>
              <a:t>funnits</a:t>
            </a:r>
            <a:r>
              <a:rPr lang="is-IS" dirty="0"/>
              <a:t> hos </a:t>
            </a:r>
            <a:r>
              <a:rPr lang="is-IS" dirty="0" err="1"/>
              <a:t>myndighetens</a:t>
            </a:r>
            <a:r>
              <a:rPr lang="is-IS" dirty="0"/>
              <a:t> </a:t>
            </a:r>
            <a:r>
              <a:rPr lang="is-IS" dirty="0" err="1"/>
              <a:t>instanser</a:t>
            </a:r>
            <a:r>
              <a:rPr lang="is-IS" dirty="0"/>
              <a:t> </a:t>
            </a:r>
            <a:r>
              <a:rPr lang="is-IS" dirty="0" err="1"/>
              <a:t>bör</a:t>
            </a:r>
            <a:r>
              <a:rPr lang="is-IS" dirty="0"/>
              <a:t> </a:t>
            </a:r>
            <a:r>
              <a:rPr lang="is-IS" dirty="0" err="1"/>
              <a:t>eller</a:t>
            </a:r>
            <a:r>
              <a:rPr lang="is-IS" dirty="0"/>
              <a:t> </a:t>
            </a:r>
            <a:r>
              <a:rPr lang="is-IS" dirty="0" err="1"/>
              <a:t>borde</a:t>
            </a:r>
            <a:r>
              <a:rPr lang="is-IS" dirty="0"/>
              <a:t> ha sparats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den</a:t>
            </a:r>
            <a:r>
              <a:rPr lang="is-IS" dirty="0"/>
              <a:t> </a:t>
            </a:r>
            <a:r>
              <a:rPr lang="is-IS" dirty="0" err="1"/>
              <a:t>myndighetens</a:t>
            </a:r>
            <a:r>
              <a:rPr lang="is-IS" dirty="0"/>
              <a:t> </a:t>
            </a:r>
            <a:r>
              <a:rPr lang="is-IS" dirty="0" err="1"/>
              <a:t>instansen</a:t>
            </a:r>
            <a:r>
              <a:rPr lang="is-IS" dirty="0"/>
              <a:t> </a:t>
            </a:r>
            <a:r>
              <a:rPr lang="is-IS" dirty="0" err="1"/>
              <a:t>inte</a:t>
            </a:r>
            <a:r>
              <a:rPr lang="is-IS" dirty="0"/>
              <a:t> har </a:t>
            </a:r>
            <a:r>
              <a:rPr lang="is-IS" dirty="0" err="1"/>
              <a:t>agerat</a:t>
            </a:r>
            <a:r>
              <a:rPr lang="is-IS" dirty="0"/>
              <a:t> i </a:t>
            </a:r>
            <a:r>
              <a:rPr lang="is-IS" dirty="0" err="1"/>
              <a:t>enlighet</a:t>
            </a:r>
            <a:r>
              <a:rPr lang="is-IS" dirty="0"/>
              <a:t> </a:t>
            </a:r>
            <a:r>
              <a:rPr lang="is-IS" dirty="0" err="1"/>
              <a:t>med</a:t>
            </a:r>
            <a:r>
              <a:rPr lang="is-IS" dirty="0"/>
              <a:t> </a:t>
            </a:r>
            <a:r>
              <a:rPr lang="is-IS" dirty="0" err="1"/>
              <a:t>bestämmelserna</a:t>
            </a:r>
            <a:r>
              <a:rPr lang="is-IS" dirty="0" smtClean="0"/>
              <a:t>."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655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Kommande</a:t>
            </a:r>
            <a:r>
              <a:rPr lang="is-IS" dirty="0"/>
              <a:t> </a:t>
            </a:r>
            <a:r>
              <a:rPr lang="is-IS" dirty="0" err="1" smtClean="0"/>
              <a:t>steg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/>
              <a:t>Nationalarkivets</a:t>
            </a:r>
            <a:r>
              <a:rPr lang="is-IS" dirty="0"/>
              <a:t> </a:t>
            </a:r>
            <a:r>
              <a:rPr lang="is-IS" dirty="0" err="1"/>
              <a:t>mål</a:t>
            </a:r>
            <a:r>
              <a:rPr lang="is-IS" dirty="0"/>
              <a:t> </a:t>
            </a:r>
            <a:r>
              <a:rPr lang="is-IS" dirty="0" err="1"/>
              <a:t>är</a:t>
            </a:r>
            <a:r>
              <a:rPr lang="is-IS" dirty="0"/>
              <a:t> att </a:t>
            </a:r>
            <a:r>
              <a:rPr lang="is-IS" dirty="0" err="1"/>
              <a:t>regeringskansliet</a:t>
            </a:r>
            <a:r>
              <a:rPr lang="is-IS" dirty="0"/>
              <a:t> </a:t>
            </a:r>
            <a:r>
              <a:rPr lang="is-IS" dirty="0" err="1"/>
              <a:t>accepterar</a:t>
            </a:r>
            <a:r>
              <a:rPr lang="is-IS" dirty="0"/>
              <a:t> </a:t>
            </a:r>
            <a:r>
              <a:rPr lang="is-IS" dirty="0" err="1"/>
              <a:t>Nationalarkivets</a:t>
            </a:r>
            <a:r>
              <a:rPr lang="is-IS" dirty="0"/>
              <a:t> </a:t>
            </a:r>
            <a:r>
              <a:rPr lang="is-IS" dirty="0" err="1"/>
              <a:t>tolkning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 smtClean="0"/>
              <a:t>lagen</a:t>
            </a:r>
            <a:endParaRPr lang="is-IS" dirty="0" smtClean="0"/>
          </a:p>
          <a:p>
            <a:r>
              <a:rPr lang="is-IS" dirty="0" err="1"/>
              <a:t>Nationalarkivet</a:t>
            </a:r>
            <a:r>
              <a:rPr lang="is-IS" dirty="0"/>
              <a:t> </a:t>
            </a:r>
            <a:r>
              <a:rPr lang="is-IS" dirty="0" err="1"/>
              <a:t>planerar</a:t>
            </a:r>
            <a:r>
              <a:rPr lang="is-IS" dirty="0"/>
              <a:t> att </a:t>
            </a:r>
            <a:r>
              <a:rPr lang="is-IS" dirty="0" err="1"/>
              <a:t>ge</a:t>
            </a:r>
            <a:r>
              <a:rPr lang="is-IS" dirty="0"/>
              <a:t> </a:t>
            </a:r>
            <a:r>
              <a:rPr lang="is-IS" dirty="0" err="1"/>
              <a:t>specifika</a:t>
            </a:r>
            <a:r>
              <a:rPr lang="is-IS" dirty="0"/>
              <a:t> </a:t>
            </a:r>
            <a:r>
              <a:rPr lang="is-IS" dirty="0" err="1"/>
              <a:t>direktiv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</a:t>
            </a:r>
            <a:r>
              <a:rPr lang="is-IS" dirty="0" err="1"/>
              <a:t>radering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 smtClean="0"/>
              <a:t>e-post</a:t>
            </a:r>
            <a:endParaRPr lang="is-IS" dirty="0" smtClean="0"/>
          </a:p>
          <a:p>
            <a:r>
              <a:rPr lang="is-IS" dirty="0" err="1"/>
              <a:t>Islands</a:t>
            </a:r>
            <a:r>
              <a:rPr lang="is-IS" dirty="0"/>
              <a:t> </a:t>
            </a:r>
            <a:r>
              <a:rPr lang="is-IS" dirty="0" err="1"/>
              <a:t>Nationalarkiv</a:t>
            </a:r>
            <a:r>
              <a:rPr lang="is-IS" dirty="0"/>
              <a:t> </a:t>
            </a:r>
            <a:r>
              <a:rPr lang="is-IS" dirty="0" err="1"/>
              <a:t>befinner</a:t>
            </a:r>
            <a:r>
              <a:rPr lang="is-IS" dirty="0"/>
              <a:t> sig i en </a:t>
            </a:r>
            <a:r>
              <a:rPr lang="is-IS" dirty="0" err="1"/>
              <a:t>svår</a:t>
            </a:r>
            <a:r>
              <a:rPr lang="is-IS" dirty="0"/>
              <a:t> </a:t>
            </a:r>
            <a:r>
              <a:rPr lang="is-IS" dirty="0" err="1" smtClean="0"/>
              <a:t>situation</a:t>
            </a:r>
            <a:endParaRPr lang="is-IS" dirty="0" smtClean="0"/>
          </a:p>
          <a:p>
            <a:pPr lvl="1"/>
            <a:r>
              <a:rPr lang="is-IS" dirty="0" err="1" smtClean="0"/>
              <a:t>Ministern</a:t>
            </a:r>
            <a:r>
              <a:rPr lang="is-IS" dirty="0" smtClean="0"/>
              <a:t> </a:t>
            </a:r>
            <a:r>
              <a:rPr lang="is-IS" dirty="0" err="1"/>
              <a:t>enligt</a:t>
            </a:r>
            <a:r>
              <a:rPr lang="is-IS" dirty="0"/>
              <a:t> </a:t>
            </a:r>
            <a:r>
              <a:rPr lang="is-IS" dirty="0" smtClean="0"/>
              <a:t>lag </a:t>
            </a:r>
            <a:r>
              <a:rPr lang="is-IS" dirty="0" err="1"/>
              <a:t>måste</a:t>
            </a:r>
            <a:r>
              <a:rPr lang="is-IS" dirty="0"/>
              <a:t> </a:t>
            </a:r>
            <a:r>
              <a:rPr lang="is-IS" dirty="0" err="1"/>
              <a:t>godkänna</a:t>
            </a:r>
            <a:r>
              <a:rPr lang="is-IS" dirty="0"/>
              <a:t> </a:t>
            </a:r>
            <a:r>
              <a:rPr lang="is-IS" dirty="0" err="1"/>
              <a:t>de</a:t>
            </a:r>
            <a:r>
              <a:rPr lang="is-IS" dirty="0"/>
              <a:t> regler som </a:t>
            </a:r>
            <a:r>
              <a:rPr lang="is-IS" dirty="0" err="1"/>
              <a:t>Nationalarkivet</a:t>
            </a:r>
            <a:r>
              <a:rPr lang="is-IS" dirty="0"/>
              <a:t> </a:t>
            </a:r>
            <a:r>
              <a:rPr lang="is-IS" dirty="0" err="1" smtClean="0"/>
              <a:t>fastställer</a:t>
            </a:r>
            <a:endParaRPr lang="is-IS" dirty="0" smtClean="0"/>
          </a:p>
          <a:p>
            <a:pPr lvl="1"/>
            <a:r>
              <a:rPr lang="is-IS" dirty="0" smtClean="0"/>
              <a:t>Regler </a:t>
            </a:r>
            <a:r>
              <a:rPr lang="is-IS" dirty="0"/>
              <a:t>som </a:t>
            </a:r>
            <a:r>
              <a:rPr lang="is-IS" dirty="0" err="1" smtClean="0"/>
              <a:t>Nationalarkivet</a:t>
            </a:r>
            <a:r>
              <a:rPr lang="is-IS" dirty="0" smtClean="0"/>
              <a:t> </a:t>
            </a:r>
            <a:r>
              <a:rPr lang="is-IS" dirty="0" err="1"/>
              <a:t>ville</a:t>
            </a:r>
            <a:r>
              <a:rPr lang="is-IS" dirty="0"/>
              <a:t> </a:t>
            </a:r>
            <a:r>
              <a:rPr lang="is-IS" dirty="0" err="1"/>
              <a:t>införa</a:t>
            </a:r>
            <a:r>
              <a:rPr lang="is-IS" dirty="0"/>
              <a:t> i </a:t>
            </a:r>
            <a:r>
              <a:rPr lang="is-IS" dirty="0" err="1"/>
              <a:t>början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året</a:t>
            </a:r>
            <a:r>
              <a:rPr lang="is-IS" dirty="0"/>
              <a:t> har </a:t>
            </a:r>
            <a:r>
              <a:rPr lang="is-IS" dirty="0" err="1"/>
              <a:t>ännu</a:t>
            </a:r>
            <a:r>
              <a:rPr lang="is-IS" dirty="0"/>
              <a:t> </a:t>
            </a:r>
            <a:r>
              <a:rPr lang="is-IS" dirty="0" err="1"/>
              <a:t>inte</a:t>
            </a:r>
            <a:r>
              <a:rPr lang="is-IS" dirty="0"/>
              <a:t> </a:t>
            </a:r>
            <a:r>
              <a:rPr lang="is-IS" dirty="0" err="1"/>
              <a:t>trätt</a:t>
            </a:r>
            <a:r>
              <a:rPr lang="is-IS" dirty="0"/>
              <a:t> i kraft </a:t>
            </a:r>
            <a:r>
              <a:rPr lang="is-IS" dirty="0" err="1"/>
              <a:t>eftersom</a:t>
            </a:r>
            <a:r>
              <a:rPr lang="is-IS" dirty="0"/>
              <a:t> </a:t>
            </a:r>
            <a:r>
              <a:rPr lang="is-IS" dirty="0" err="1"/>
              <a:t>tolkningen</a:t>
            </a:r>
            <a:r>
              <a:rPr lang="is-IS" dirty="0"/>
              <a:t> </a:t>
            </a:r>
            <a:r>
              <a:rPr lang="is-IS" dirty="0" err="1"/>
              <a:t>gällande</a:t>
            </a:r>
            <a:r>
              <a:rPr lang="is-IS" dirty="0"/>
              <a:t> </a:t>
            </a:r>
            <a:r>
              <a:rPr lang="is-IS" dirty="0" err="1"/>
              <a:t>lagstiftning</a:t>
            </a:r>
            <a:r>
              <a:rPr lang="is-IS" dirty="0"/>
              <a:t> </a:t>
            </a:r>
            <a:r>
              <a:rPr lang="is-IS" dirty="0" err="1"/>
              <a:t>påverkar</a:t>
            </a:r>
            <a:r>
              <a:rPr lang="is-IS" dirty="0"/>
              <a:t> </a:t>
            </a:r>
            <a:r>
              <a:rPr lang="is-IS" dirty="0" err="1" smtClean="0"/>
              <a:t>reglerna</a:t>
            </a:r>
            <a:endParaRPr lang="is-IS" dirty="0" smtClean="0"/>
          </a:p>
          <a:p>
            <a:pPr lvl="2"/>
            <a:r>
              <a:rPr lang="is-IS" dirty="0"/>
              <a:t>Detta </a:t>
            </a:r>
            <a:r>
              <a:rPr lang="is-IS" dirty="0" err="1"/>
              <a:t>gäller</a:t>
            </a:r>
            <a:r>
              <a:rPr lang="is-IS" dirty="0"/>
              <a:t> bland annat regler </a:t>
            </a:r>
            <a:r>
              <a:rPr lang="is-IS" dirty="0" err="1"/>
              <a:t>angående</a:t>
            </a:r>
            <a:r>
              <a:rPr lang="is-IS" dirty="0"/>
              <a:t> </a:t>
            </a:r>
            <a:r>
              <a:rPr lang="is-IS" dirty="0" err="1"/>
              <a:t>registrering</a:t>
            </a:r>
            <a:r>
              <a:rPr lang="is-IS" dirty="0"/>
              <a:t>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ärenden</a:t>
            </a:r>
            <a:r>
              <a:rPr lang="is-IS" dirty="0"/>
              <a:t> </a:t>
            </a:r>
            <a:r>
              <a:rPr lang="is-IS" dirty="0" err="1"/>
              <a:t>och</a:t>
            </a:r>
            <a:r>
              <a:rPr lang="is-IS" dirty="0"/>
              <a:t> </a:t>
            </a:r>
            <a:r>
              <a:rPr lang="is-IS" dirty="0" err="1"/>
              <a:t>om</a:t>
            </a:r>
            <a:r>
              <a:rPr lang="is-IS" dirty="0"/>
              <a:t> arkivering </a:t>
            </a:r>
            <a:r>
              <a:rPr lang="is-IS" dirty="0" err="1"/>
              <a:t>av</a:t>
            </a:r>
            <a:r>
              <a:rPr lang="is-IS" dirty="0"/>
              <a:t> </a:t>
            </a:r>
            <a:r>
              <a:rPr lang="is-IS" dirty="0" err="1"/>
              <a:t>digitala</a:t>
            </a:r>
            <a:r>
              <a:rPr lang="is-IS" dirty="0"/>
              <a:t> </a:t>
            </a:r>
            <a:r>
              <a:rPr lang="is-IS" dirty="0" err="1" smtClean="0"/>
              <a:t>dokument</a:t>
            </a:r>
            <a:endParaRPr lang="is-IS" dirty="0" smtClean="0"/>
          </a:p>
          <a:p>
            <a:pPr lvl="1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3252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TSS">
      <a:dk1>
        <a:srgbClr val="313231"/>
      </a:dk1>
      <a:lt1>
        <a:sysClr val="window" lastClr="FFFFFF"/>
      </a:lt1>
      <a:dk2>
        <a:srgbClr val="881423"/>
      </a:dk2>
      <a:lt2>
        <a:srgbClr val="DDDEDD"/>
      </a:lt2>
      <a:accent1>
        <a:srgbClr val="002E43"/>
      </a:accent1>
      <a:accent2>
        <a:srgbClr val="0085C2"/>
      </a:accent2>
      <a:accent3>
        <a:srgbClr val="004339"/>
      </a:accent3>
      <a:accent4>
        <a:srgbClr val="509740"/>
      </a:accent4>
      <a:accent5>
        <a:srgbClr val="EA9922"/>
      </a:accent5>
      <a:accent6>
        <a:srgbClr val="943B59"/>
      </a:accent6>
      <a:hlink>
        <a:srgbClr val="881423"/>
      </a:hlink>
      <a:folHlink>
        <a:srgbClr val="881423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tss-template-dk</Template>
  <TotalTime>2575</TotalTime>
  <Words>474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Bembo Std</vt:lpstr>
      <vt:lpstr>Brandon Grotesque</vt:lpstr>
      <vt:lpstr>Calibri</vt:lpstr>
      <vt:lpstr>Times New Roman</vt:lpstr>
      <vt:lpstr>Wingdings</vt:lpstr>
      <vt:lpstr>Custom Design</vt:lpstr>
      <vt:lpstr>Olika tolkningar av lagar om arkivering och radering av e-post  Konflikt mellan Islands Nationalarkiv och Regeringskansliet</vt:lpstr>
      <vt:lpstr>Bakgrund</vt:lpstr>
      <vt:lpstr>Massutskick till alla myndigheter</vt:lpstr>
      <vt:lpstr>Möte med statsministeriet</vt:lpstr>
      <vt:lpstr>Lagen om offentliga arkiv</vt:lpstr>
      <vt:lpstr>Juridiskt utlåtande</vt:lpstr>
      <vt:lpstr>Juristernas svar</vt:lpstr>
      <vt:lpstr>Juristernas konklusion</vt:lpstr>
      <vt:lpstr>Kommande steg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Olika tolkningar av lagar om arkivering och radering av e-post  Konflikt mellan Islands Nationalarkiv och Regeringskansliet</dc:title>
  <dc:creator>Njörður Sigurðsson</dc:creator>
  <cp:lastModifiedBy>Njörður Sigurðsson</cp:lastModifiedBy>
  <cp:revision>51</cp:revision>
  <dcterms:created xsi:type="dcterms:W3CDTF">2016-09-25T13:50:45Z</dcterms:created>
  <dcterms:modified xsi:type="dcterms:W3CDTF">2016-09-27T08:47:13Z</dcterms:modified>
</cp:coreProperties>
</file>